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2" r:id="rId3"/>
    <p:sldId id="296" r:id="rId4"/>
    <p:sldId id="302" r:id="rId5"/>
    <p:sldId id="295" r:id="rId6"/>
    <p:sldId id="304" r:id="rId7"/>
    <p:sldId id="303" r:id="rId8"/>
    <p:sldId id="299" r:id="rId9"/>
    <p:sldId id="310" r:id="rId10"/>
    <p:sldId id="305" r:id="rId11"/>
    <p:sldId id="307" r:id="rId12"/>
    <p:sldId id="308" r:id="rId13"/>
    <p:sldId id="309" r:id="rId14"/>
    <p:sldId id="31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AF9E"/>
    <a:srgbClr val="48684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 varScale="1">
        <p:scale>
          <a:sx n="84" d="100"/>
          <a:sy n="84" d="100"/>
        </p:scale>
        <p:origin x="-167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7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07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5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142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15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27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29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87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45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47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71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6666"/>
            </a:gs>
            <a:gs pos="64000">
              <a:srgbClr val="8BAF9E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C6C02-5ACA-4FE2-9516-90E710F115B3}" type="datetimeFigureOut">
              <a:rPr lang="en-AU" smtClean="0"/>
              <a:t>30/08/2017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820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2276872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Action Is JL" pitchFamily="2" charset="0"/>
              </a:rPr>
              <a:t>We’re </a:t>
            </a:r>
          </a:p>
          <a:p>
            <a:pPr algn="ctr"/>
            <a:r>
              <a:rPr lang="en-AU" sz="4800" dirty="0" smtClean="0">
                <a:latin typeface="Action Is JL" pitchFamily="2" charset="0"/>
              </a:rPr>
              <a:t>  reading...</a:t>
            </a:r>
            <a:endParaRPr lang="en-AU" sz="4800" dirty="0">
              <a:latin typeface="Action Is J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76672"/>
            <a:ext cx="414847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33871"/>
            <a:ext cx="3114675" cy="3686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924944"/>
            <a:ext cx="3114675" cy="32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18"/>
            <a:ext cx="3057525" cy="3228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347" y="2523206"/>
            <a:ext cx="31146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67172"/>
            <a:ext cx="3143250" cy="3695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515022"/>
            <a:ext cx="31146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626" y="1844824"/>
            <a:ext cx="31146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276872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Action Is JL" pitchFamily="2" charset="0"/>
              </a:rPr>
              <a:t>Let’s   </a:t>
            </a:r>
          </a:p>
          <a:p>
            <a:pPr algn="ctr"/>
            <a:r>
              <a:rPr lang="en-AU" sz="4800" dirty="0" smtClean="0">
                <a:latin typeface="Action Is JL" pitchFamily="2" charset="0"/>
              </a:rPr>
              <a:t>   begin... </a:t>
            </a:r>
            <a:endParaRPr lang="en-AU" sz="4800" dirty="0">
              <a:latin typeface="Action Is J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807" y="404664"/>
            <a:ext cx="2448272" cy="61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9595" y="908720"/>
            <a:ext cx="6114078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420888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Action Is JL" pitchFamily="2" charset="0"/>
              </a:rPr>
              <a:t>The </a:t>
            </a:r>
          </a:p>
          <a:p>
            <a:pPr algn="ctr"/>
            <a:r>
              <a:rPr lang="en-AU" sz="4800" dirty="0" smtClean="0">
                <a:latin typeface="Action Is JL" pitchFamily="2" charset="0"/>
              </a:rPr>
              <a:t>Author</a:t>
            </a:r>
            <a:endParaRPr lang="en-AU" sz="4800" dirty="0">
              <a:latin typeface="Action Is J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95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985" y="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Action Is JL" pitchFamily="2" charset="0"/>
              </a:rPr>
              <a:t>‘The Wishing Spell’ is part of </a:t>
            </a:r>
          </a:p>
          <a:p>
            <a:pPr algn="ctr"/>
            <a:r>
              <a:rPr lang="en-AU" sz="4800" dirty="0" smtClean="0">
                <a:latin typeface="Action Is JL" pitchFamily="2" charset="0"/>
              </a:rPr>
              <a:t>‘The Land of Stories’ series</a:t>
            </a:r>
            <a:endParaRPr lang="en-AU" sz="4800" dirty="0">
              <a:latin typeface="Action Is JL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4338000"/>
            <a:ext cx="1890000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545387"/>
            <a:ext cx="1890000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259" y="1541226"/>
            <a:ext cx="18900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259" y="4338000"/>
            <a:ext cx="189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338000"/>
            <a:ext cx="18900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569660"/>
            <a:ext cx="189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72816"/>
            <a:ext cx="8774478" cy="34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60648"/>
            <a:ext cx="5826360" cy="632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86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Action Is JL" pitchFamily="2" charset="0"/>
              </a:rPr>
              <a:t>The main characters are </a:t>
            </a:r>
          </a:p>
          <a:p>
            <a:pPr algn="ctr"/>
            <a:r>
              <a:rPr lang="en-AU" sz="4800" dirty="0" smtClean="0">
                <a:latin typeface="Action Is JL" pitchFamily="2" charset="0"/>
              </a:rPr>
              <a:t>Alex &amp; Conner Bailey</a:t>
            </a:r>
            <a:endParaRPr lang="en-AU" sz="4800" dirty="0">
              <a:latin typeface="Action Is JL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8952" y="1612388"/>
            <a:ext cx="4326096" cy="52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7334"/>
            <a:ext cx="5919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33</Words>
  <Application>Microsoft Office PowerPoint</Application>
  <PresentationFormat>On-screen Show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Metric System</dc:title>
  <dc:creator>Margaret Dunn</dc:creator>
  <cp:lastModifiedBy>Marg</cp:lastModifiedBy>
  <cp:revision>28</cp:revision>
  <dcterms:created xsi:type="dcterms:W3CDTF">2017-05-26T19:45:20Z</dcterms:created>
  <dcterms:modified xsi:type="dcterms:W3CDTF">2017-08-30T13:15:44Z</dcterms:modified>
</cp:coreProperties>
</file>