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4" autoAdjust="0"/>
    <p:restoredTop sz="94660"/>
  </p:normalViewPr>
  <p:slideViewPr>
    <p:cSldViewPr>
      <p:cViewPr varScale="1">
        <p:scale>
          <a:sx n="38" d="100"/>
          <a:sy n="38" d="100"/>
        </p:scale>
        <p:origin x="-23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E9039-A324-4792-88F5-F6A14887B130}" type="datetimeFigureOut">
              <a:rPr lang="en-AU" smtClean="0"/>
              <a:pPr/>
              <a:t>24/04/2012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5131-258C-4761-A8EC-B1E93CD8704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inking Hats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1"/>
            <a:ext cx="9144000" cy="684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nking Hats 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nking Hats 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62"/>
            <a:ext cx="9144000" cy="684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nking Hats 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62"/>
            <a:ext cx="9144000" cy="684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nking Hats 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nking Hats 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inking Hats 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MargD</dc:creator>
  <cp:lastModifiedBy>Marg</cp:lastModifiedBy>
  <cp:revision>1</cp:revision>
  <dcterms:created xsi:type="dcterms:W3CDTF">2011-06-17T03:41:24Z</dcterms:created>
  <dcterms:modified xsi:type="dcterms:W3CDTF">2012-04-24T09:15:08Z</dcterms:modified>
</cp:coreProperties>
</file>