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660"/>
  </p:normalViewPr>
  <p:slideViewPr>
    <p:cSldViewPr>
      <p:cViewPr varScale="1">
        <p:scale>
          <a:sx n="69" d="100"/>
          <a:sy n="69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7EB5-6137-4EA2-B850-9350911E547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51DA-9D7E-48F8-B12A-0C2D20D44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7EB5-6137-4EA2-B850-9350911E547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51DA-9D7E-48F8-B12A-0C2D20D44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7EB5-6137-4EA2-B850-9350911E547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51DA-9D7E-48F8-B12A-0C2D20D44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7EB5-6137-4EA2-B850-9350911E547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51DA-9D7E-48F8-B12A-0C2D20D44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7EB5-6137-4EA2-B850-9350911E547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51DA-9D7E-48F8-B12A-0C2D20D44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7EB5-6137-4EA2-B850-9350911E547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51DA-9D7E-48F8-B12A-0C2D20D44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7EB5-6137-4EA2-B850-9350911E547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51DA-9D7E-48F8-B12A-0C2D20D44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7EB5-6137-4EA2-B850-9350911E547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51DA-9D7E-48F8-B12A-0C2D20D44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7EB5-6137-4EA2-B850-9350911E547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51DA-9D7E-48F8-B12A-0C2D20D44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7EB5-6137-4EA2-B850-9350911E547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51DA-9D7E-48F8-B12A-0C2D20D442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7EB5-6137-4EA2-B850-9350911E547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A51DA-9D7E-48F8-B12A-0C2D20D442F7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97EB5-6137-4EA2-B850-9350911E547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A51DA-9D7E-48F8-B12A-0C2D20D442F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t&amp;rct=j&amp;q=nyan%20cat&amp;source=web&amp;cd=2&amp;cad=rja&amp;ved=0CDMQFjAB&amp;url=http://www.youtube.com/watch?v%3DQH2-TGUlwu4&amp;ei=XHwCU6u_KcaLkAeVgoGAAg&amp;usg=AFQjCNHSfaAI3uTRg7PVQ5bYLtFgwubOrA&amp;sig2=X3m8vkPxNB5jQjAgPS7_pQ&amp;bvm=bv.61535280,d.eW0" TargetMode="External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hyperlink" Target="http://www.google.com/url?sa=i&amp;rct=j&amp;q=karate+pig&amp;source=images&amp;cd=&amp;cad=rja&amp;docid=s49rmMJyeABjZM&amp;tbnid=nb8EQoV-m-uGaM:&amp;ved=0CAUQjRw&amp;url=http://www.nerdnirvana.org/2012/02/08/karate-pig/&amp;ei=-h7xUpzWEI6gkQeNroDADA&amp;bvm=bv.60444564,d.eW0&amp;psig=AFQjCNER2bpjNPN1r_ajiILmdVYQqWaP4w&amp;ust=1391620210540772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493967"/>
            <a:ext cx="61991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does a 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obot frog say?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030" y="37338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1898" y="3753984"/>
            <a:ext cx="3100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Rib-bot</a:t>
            </a:r>
            <a:endParaRPr lang="en-US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010769" cy="585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36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6362" y="1463356"/>
            <a:ext cx="743023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Why is it so hot in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football stadium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fter a game?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860" y="4343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4338595"/>
            <a:ext cx="79399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Because all of the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</a:t>
            </a:r>
            <a:r>
              <a:rPr lang="en-US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ans have left!</a:t>
            </a:r>
            <a:endParaRPr lang="en-US" sz="5400" b="1" cap="none" spc="50" dirty="0">
              <a:ln w="12700" cmpd="sng">
                <a:solidFill>
                  <a:schemeClr val="bg1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"/>
            <a:ext cx="4393472" cy="6273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4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9039" y="1463356"/>
            <a:ext cx="75648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Why did the kid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leep with a ruler?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871071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5870" y="3871071"/>
            <a:ext cx="74398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To measure how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</a:t>
            </a:r>
            <a:r>
              <a:rPr lang="en-US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ong she slept!</a:t>
            </a:r>
            <a:endParaRPr lang="en-US" sz="5400" b="1" cap="none" spc="50" dirty="0">
              <a:ln w="12700" cmpd="sng">
                <a:solidFill>
                  <a:schemeClr val="bg1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3" y="381000"/>
            <a:ext cx="7987833" cy="60118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5916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2582" y="1463356"/>
            <a:ext cx="67778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has a head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nd a tail, but </a:t>
            </a:r>
          </a:p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no legs?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332736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5688" y="4191000"/>
            <a:ext cx="3060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A coin.</a:t>
            </a:r>
            <a:endParaRPr lang="en-US" sz="5400" b="1" cap="none" spc="50" dirty="0">
              <a:ln w="12700" cmpd="sng">
                <a:solidFill>
                  <a:schemeClr val="bg1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78" y="609600"/>
            <a:ext cx="6790146" cy="56018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05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0504" y="1463356"/>
            <a:ext cx="558197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When do you 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go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on 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ed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and 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stop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 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green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922173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7848" y="5029200"/>
            <a:ext cx="44246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When you eat </a:t>
            </a:r>
          </a:p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watermelon.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21" y="1066800"/>
            <a:ext cx="5685453" cy="4974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264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2135" y="1463356"/>
            <a:ext cx="72587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kind of bear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as no teeth?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700" y="36576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3670663"/>
            <a:ext cx="46442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gummy bear.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17" y="1054244"/>
            <a:ext cx="6381750" cy="47910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0511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2588" y="1463356"/>
            <a:ext cx="67778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do you call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 alligator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 a vest?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600075"/>
            <a:ext cx="5657850" cy="56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353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4917" y="1463356"/>
            <a:ext cx="685315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do you call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pig that knows</a:t>
            </a:r>
          </a:p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Karate?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38684" y="4832122"/>
            <a:ext cx="38843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pork chop.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92" y="1288681"/>
            <a:ext cx="5182466" cy="4847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9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1911" y="1463356"/>
            <a:ext cx="49391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How did the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arber win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he race?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4884426"/>
            <a:ext cx="62776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He knew a short cut.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94" y="842665"/>
            <a:ext cx="3471862" cy="512334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4372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3982" y="1463356"/>
            <a:ext cx="67778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do you call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penguin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 the desert?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706" y="4832122"/>
            <a:ext cx="1620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Lost.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88" y="322467"/>
            <a:ext cx="4110073" cy="6165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9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608" y="1463356"/>
            <a:ext cx="67505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is a sharks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avorite game?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78748" y="4856717"/>
            <a:ext cx="66271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SWALLOW the leader!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17" y="584317"/>
            <a:ext cx="7223695" cy="5266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367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3018" y="1493967"/>
            <a:ext cx="596669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do you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all a dinosaur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 space? </a:t>
            </a:r>
          </a:p>
          <a:p>
            <a:pPr algn="ctr"/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030" y="4245361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4259564"/>
            <a:ext cx="6643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astronautasarus</a:t>
            </a:r>
            <a:endParaRPr lang="en-US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4358"/>
            <a:ext cx="4844678" cy="6304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284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536" y="1463356"/>
            <a:ext cx="875271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should you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ake with you if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monster invites you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or dinner?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2125" y="4856717"/>
            <a:ext cx="73003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Someone who is a </a:t>
            </a:r>
          </a:p>
          <a:p>
            <a:pPr algn="ctr"/>
            <a:r>
              <a:rPr lang="en-US" sz="4000" b="1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</a:t>
            </a:r>
            <a:r>
              <a:rPr lang="en-US" sz="40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lower runner than you!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70" y="835738"/>
            <a:ext cx="6415530" cy="49563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34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005" y="1463356"/>
            <a:ext cx="825578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What’s red 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on the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utside and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green on the inside?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98081" y="4856717"/>
            <a:ext cx="47884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t-</a:t>
            </a:r>
            <a:r>
              <a:rPr lang="en-US" sz="4000" b="1" spc="50" dirty="0" err="1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</a:t>
            </a:r>
            <a:r>
              <a:rPr lang="en-US" sz="4000" b="1" cap="none" spc="50" dirty="0" err="1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ex</a:t>
            </a:r>
            <a:r>
              <a:rPr lang="en-US" sz="40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wearing</a:t>
            </a:r>
          </a:p>
          <a:p>
            <a:pPr algn="ctr"/>
            <a:r>
              <a:rPr lang="en-US" sz="4000" b="1" spc="50" dirty="0">
                <a:ln w="12700" cmpd="sng">
                  <a:solidFill>
                    <a:schemeClr val="bg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</a:t>
            </a:r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ed pajamas.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432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6152" y="1463356"/>
            <a:ext cx="831349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What’s green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nd slimy and hangs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 trees?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4948774"/>
            <a:ext cx="48558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Giraffe boogies</a:t>
            </a:r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89635"/>
            <a:ext cx="7620000" cy="5078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400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3997" y="1463356"/>
            <a:ext cx="67778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do you call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train full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 gum?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4939844"/>
            <a:ext cx="58721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chew-chew train</a:t>
            </a:r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66" y="609600"/>
            <a:ext cx="5386388" cy="554821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450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0842" y="1463356"/>
            <a:ext cx="75841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do you call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2,000 lb. gorilla?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14925" y="4832122"/>
            <a:ext cx="1189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Sir.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87" y="228600"/>
            <a:ext cx="4557275" cy="61776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690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8000" y="1463356"/>
            <a:ext cx="63498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bow can’t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tied?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14145" y="4844166"/>
            <a:ext cx="33586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rainbow.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07" y="842665"/>
            <a:ext cx="6781800" cy="5079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92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176" y="1463356"/>
            <a:ext cx="808747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starts with 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‘t’, ends with ‘t’ and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 filled with ‘t’?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4844166"/>
            <a:ext cx="22797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teapot.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0" y="381000"/>
            <a:ext cx="38100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8100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570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6629" y="1463356"/>
            <a:ext cx="61125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Why is ‘b’ such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letter?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54472" y="4832122"/>
            <a:ext cx="58657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It makes oil </a:t>
            </a:r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sym typeface="Wingdings" panose="05000000000000000000" pitchFamily="2" charset="2"/>
              </a:rPr>
              <a:t></a:t>
            </a:r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boil.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43000"/>
            <a:ext cx="4752540" cy="47525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603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5430" y="1463356"/>
            <a:ext cx="73949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How many jelly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eans can you put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 an empty jar?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0277" y="4876800"/>
            <a:ext cx="72234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Only one – after that</a:t>
            </a:r>
          </a:p>
          <a:p>
            <a:pPr algn="ctr"/>
            <a:r>
              <a:rPr lang="en-US" sz="4000" b="1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</a:t>
            </a:r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t’s not empty anymore.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85800"/>
            <a:ext cx="4451655" cy="5146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626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238" y="1463356"/>
            <a:ext cx="845936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goes 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99-thump, 99-thump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99-thump?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1977" y="4876800"/>
            <a:ext cx="58400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centipede with a </a:t>
            </a:r>
          </a:p>
          <a:p>
            <a:pPr algn="ctr"/>
            <a:r>
              <a:rPr lang="en-US" sz="4000" b="1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</a:t>
            </a:r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ooden leg.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3" y="1267340"/>
            <a:ext cx="7176562" cy="4191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528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816" y="1493967"/>
            <a:ext cx="703910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do you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all cheese that’s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ot yours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030" y="4525512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6771" y="4495800"/>
            <a:ext cx="5617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Nacho cheese</a:t>
            </a:r>
            <a:endParaRPr lang="en-US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03" y="669483"/>
            <a:ext cx="5472931" cy="5494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85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741" y="1463356"/>
            <a:ext cx="81403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How did the 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cean say goodbye?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19255" y="4939844"/>
            <a:ext cx="32528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He waved.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6905814" cy="4586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668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8411" y="1463356"/>
            <a:ext cx="67890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How did the tree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ay goodbye?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4952581"/>
            <a:ext cx="4762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“I gotta leave”.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63356"/>
            <a:ext cx="5181600" cy="3886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9792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197" y="1463356"/>
            <a:ext cx="80874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How do you know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 a clock is hungry?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2588" y="4832122"/>
            <a:ext cx="55835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When it goes back</a:t>
            </a:r>
          </a:p>
          <a:p>
            <a:pPr algn="ctr"/>
            <a:r>
              <a:rPr lang="en-US" sz="4000" b="1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</a:t>
            </a:r>
            <a:r>
              <a:rPr lang="en-US" sz="40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our seconds.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9698"/>
            <a:ext cx="5355968" cy="53559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73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463356"/>
            <a:ext cx="781175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kind of candy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hould you eat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 you’re about 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 die?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" y="570912"/>
            <a:ext cx="8903478" cy="4347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607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2336" y="1463356"/>
            <a:ext cx="78854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Why does a banana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 suntan lotion?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72588" y="4832122"/>
            <a:ext cx="49696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it won’t peel.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36" y="380999"/>
            <a:ext cx="5761895" cy="5069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0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2934" y="1463356"/>
            <a:ext cx="682430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should you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ive a sick 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lephant?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99791" y="4832122"/>
            <a:ext cx="4115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Lots of room!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91" y="401782"/>
            <a:ext cx="5715000" cy="573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45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1216" y="1463356"/>
            <a:ext cx="65277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Why don’t blind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eople skydive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51637" y="4832122"/>
            <a:ext cx="583364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Because it scares</a:t>
            </a:r>
          </a:p>
          <a:p>
            <a:pPr algn="ctr"/>
            <a:r>
              <a:rPr lang="en-US" sz="4000" b="1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</a:t>
            </a:r>
            <a:r>
              <a:rPr lang="en-US" sz="40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he living daylights</a:t>
            </a:r>
          </a:p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Out of their dogs!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73" y="842665"/>
            <a:ext cx="6243703" cy="5209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757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0430" y="1463356"/>
            <a:ext cx="73693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How many wheels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oes a car have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29572" y="4832122"/>
            <a:ext cx="54777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Five, counting the</a:t>
            </a:r>
          </a:p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steering wheel!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5"/>
          <a:stretch/>
        </p:blipFill>
        <p:spPr>
          <a:xfrm>
            <a:off x="1207931" y="678581"/>
            <a:ext cx="6366187" cy="546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72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0713" y="1463356"/>
            <a:ext cx="57887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Why can’t a 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icycle stand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23863" y="4832122"/>
            <a:ext cx="38892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Because it’s </a:t>
            </a:r>
          </a:p>
          <a:p>
            <a:pPr algn="ctr"/>
            <a:r>
              <a:rPr lang="en-US" sz="4000" b="1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</a:t>
            </a:r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wo-tired!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4"/>
          <a:stretch/>
        </p:blipFill>
        <p:spPr>
          <a:xfrm>
            <a:off x="816318" y="842665"/>
            <a:ext cx="7461346" cy="496490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655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907" y="1463356"/>
            <a:ext cx="85795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Why did grandma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ave wheels put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 her rocking chair?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30568" y="4832122"/>
            <a:ext cx="52758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that she could</a:t>
            </a:r>
          </a:p>
          <a:p>
            <a:pPr algn="ctr"/>
            <a:r>
              <a:rPr lang="en-US" sz="4000" b="1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</a:t>
            </a:r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ock &amp; roll!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9" y="448041"/>
            <a:ext cx="8804840" cy="5864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188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837" y="1458733"/>
            <a:ext cx="60612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did 0 say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 8?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030" y="4525512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7837" y="4582933"/>
            <a:ext cx="6399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Dude, nice belt!</a:t>
            </a:r>
            <a:endParaRPr lang="en-US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27" y="2439808"/>
            <a:ext cx="21336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53200" y="3393984"/>
            <a:ext cx="762000" cy="117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81800" y="3406957"/>
            <a:ext cx="224664" cy="104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00" y="2439808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stCxn id="10" idx="0"/>
            <a:endCxn id="10" idx="3"/>
          </p:cNvCxnSpPr>
          <p:nvPr/>
        </p:nvCxnSpPr>
        <p:spPr>
          <a:xfrm>
            <a:off x="6894132" y="3406957"/>
            <a:ext cx="112332" cy="52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19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837" y="1463356"/>
            <a:ext cx="76290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What’s 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green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then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ellow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green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then</a:t>
            </a:r>
          </a:p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yellow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20904" y="4832122"/>
            <a:ext cx="44951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turtle rolling</a:t>
            </a:r>
          </a:p>
          <a:p>
            <a:pPr algn="ctr"/>
            <a:r>
              <a:rPr lang="en-US" sz="4000" b="1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</a:t>
            </a:r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own a hill!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37" y="1520777"/>
            <a:ext cx="6233863" cy="413635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88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0669" y="1690255"/>
            <a:ext cx="68852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do you get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when dinosaurs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rash their cars?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7837" y="4939844"/>
            <a:ext cx="71288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Tyrannosaurus Wrecks!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6" y="618679"/>
            <a:ext cx="8105844" cy="5398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8554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8686" y="1690255"/>
            <a:ext cx="686918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did the 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oliceman say to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he shirt?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6400" y="4939844"/>
            <a:ext cx="6248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You’re under a vest!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7" y="374073"/>
            <a:ext cx="8063345" cy="6047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15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3195" y="1690255"/>
            <a:ext cx="718017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did one 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andle say to the 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ther candle?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6400" y="4939844"/>
            <a:ext cx="6248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Would you like to</a:t>
            </a:r>
          </a:p>
          <a:p>
            <a:pPr algn="ctr"/>
            <a:r>
              <a:rPr lang="en-US" sz="4000" b="1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</a:t>
            </a:r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 out with me </a:t>
            </a:r>
          </a:p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tonight!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5"/>
          <a:stretch/>
        </p:blipFill>
        <p:spPr>
          <a:xfrm>
            <a:off x="299708" y="685800"/>
            <a:ext cx="8470900" cy="5590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801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458" y="1690255"/>
            <a:ext cx="903965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does a 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hicken say when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 goes into a library?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6400" y="4939844"/>
            <a:ext cx="6248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Book-book-book, book-book!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71" y="573392"/>
            <a:ext cx="4256428" cy="56942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907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6344" y="1690255"/>
            <a:ext cx="55338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When is a car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ot a car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6400" y="4939844"/>
            <a:ext cx="6248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When it turns</a:t>
            </a:r>
          </a:p>
          <a:p>
            <a:pPr algn="ctr"/>
            <a:r>
              <a:rPr lang="en-US" sz="4000" b="1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</a:t>
            </a:r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nto a driveway!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8" y="609600"/>
            <a:ext cx="7307118" cy="54842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11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4969" y="1447800"/>
            <a:ext cx="80137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has fingers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ut can’t use them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8191" y="4832122"/>
            <a:ext cx="6248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Gloves!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28" y="415636"/>
            <a:ext cx="6091272" cy="6091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564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5386" y="1447800"/>
            <a:ext cx="757290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is something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veryone has seen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ut will never see 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again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8191" y="4941019"/>
            <a:ext cx="6248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Yesterday!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05" y="685800"/>
            <a:ext cx="7282763" cy="550253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263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3511" y="1447800"/>
            <a:ext cx="701666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What’s red and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ushy and found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etween 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shark’s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teeth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0173" y="4864120"/>
            <a:ext cx="6248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Slow swimmers!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25" y="533400"/>
            <a:ext cx="6306599" cy="573900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0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0457" y="1447800"/>
            <a:ext cx="686277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can hold a 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ar, but can’t lift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feather?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0173" y="4864120"/>
            <a:ext cx="6248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garage!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" y="533400"/>
            <a:ext cx="7175500" cy="5605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73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6544" y="1458733"/>
            <a:ext cx="616386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 goes up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nd down but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doesn’t move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446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9724" y="4711559"/>
            <a:ext cx="2021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Stairs</a:t>
            </a:r>
            <a:endParaRPr lang="en-US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9" y="559260"/>
            <a:ext cx="7322035" cy="5538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896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2249" y="1447800"/>
            <a:ext cx="665919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How does a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ouse feel after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bath?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847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0173" y="4864120"/>
            <a:ext cx="6248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Squeaky clean!</a:t>
            </a:r>
            <a:endParaRPr lang="en-US" sz="4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847725"/>
            <a:ext cx="6877050" cy="5162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037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7706" y="103332"/>
            <a:ext cx="3047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Oh, no!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data:image/jpeg;base64,/9j/4AAQSkZJRgABAQAAAQABAAD/2wCEAAkGBxQSEhUUExQVFRUXGBgZGBYXGBgWGBcaFhUYGBcYFxgcHCggGBwlHBQXITEhJSkrLi4uGB8zODMsNygtLisBCgoKDg0OGhAQGywkICQsLCwsLCwsLCwsLCwsLCwsLCwsLCwsLCwsLCwsLCwsLCwsLCwsLCwsLCwsLCwsLDc3LP/AABEIANkA6AMBIgACEQEDEQH/xAAcAAABBQEBAQAAAAAAAAAAAAAEAQIDBQYABwj/xAA/EAABAwIDBAcFBgUFAAMAAAABAAIRAyEEEjEFQVFhBhMicYGRoTKxwdHwBxRCUnLhIzOCsvEVQ2KiwhZTkv/EABoBAAMBAQEBAAAAAAAAAAAAAAECAwQABQb/xAAiEQACAgICAwEBAQEAAAAAAAAAAQIRAxIhMQQTQVEigTL/2gAMAwEAAhEDEQA/AMUWJhaURC4tWXdHuesEc1MhGOpKN1JFTQjxsHhOyp5ppAFWMkxHFoVrVMx6a0LpQlGL6Cm0TtcF2SVAUoeQo6ldl9CBRhPDUOK6cKqVxY6nEJypqudldG61WS4hgBEzcxeTHgr+n0LYYBc6wEmwk33QY80FCR0vIgjBucoytxjehQuWPA4A8OFvkspjtnPpEhzTA3xZNq0KssZdAGVNcpwxMc1Mm0c1ZCxyJp4jmh3BJC1QzNGdxDjWUFQyomuUjXBadthehi4p5CbCz5YP4OmNhJkTwnBZW2i6UWQ5EsKeyQtlLsHT8IMq5ECmuXbneoeApWsQwqqRlVRaZqUokpYmGkpGlSAocnNoFdRUTqSLLkx7kybElGLA3MhJKIcAVfbA6PMqs62oXZZIDW201k/AKqmQnDXkzOVIV6HTpYelEYcRxNz4lF4jo7QrtD6fZPC1vmE6dkZOu0eebN2c6qeAgknxHzXpXR7o/Qa1oLQ57dTxKp/uozGm0ZRZpA3GYPwIK2OyKEBpjUX79Qnoy5MnHAUzBi4AhSVm5QjKNNdiaM6opGbfkzuJxMOAHiOAP+PRBuyvsQ0jmJknl4FG7b2X1k5SWEgDMNRB3c4JHks1jHvp1ALnQgAE5YG/dJggItFYyLL/AESgwOrVWiALN3HwQhZQq9n7sDP4hY/snY7HOq0m2uIzAaTHHeNU7YrZ9p3AEDddZpzadG/HC47MzvSTo9TpN6ymXATBabxO8GO4eKyhK2XTx5D2sBtE5fGyx7qSpCZzg6sjzLs6RwSQrKZNpkgepA5QZVI0qnsAPlIUzOlzJXqzrHhKHKOV2dL64yGU2ibOVyiBXIelDe1kF09jk801wYobIqoUPY9TNqqINTsqV0USY570xz0/KkLUOBtWQ51q+gu1CK3VOu18xyMa+QWYDFJQBY4ObYtIIPAhHgm4tqj1Ha9ERrBjggtlOyggO15/XNJhdotxFKSBJsRwKhwzAwmdEql/RPV6NMdgs3WZnC8zIGnPuMCVsdlvzARovMekW2jRHYAIkkj9N9dy2HQvbxxFFj3MykjjqJIBFt4AMc1pb4swON2bVgj6+uSVz1E0lI6NJXGeiDGUwVhNpbToit1TxmfYEtkgToHcP3C3WKpyLFeG9Idl18LjzUc1zmOc53WBvZGZxLWzxvBkdyKKRXBtSwEEN8vqFY7JoZRBCzOErua9rqmYWOURYk6RvhanBuzbiFCcf6N8Z1jKLpjs6pIrEFzD+IXDe/gOayjmgr2rZMOaWOvO43B5Ec1550x6MHCvz0wTQfdp/ITqw+Oh+OrTw8WjsHl86SMpUoBQOoI97VGWworZGt6sr3UVxajzCaaQTexg9KfQAWLsiOFFMfSTLKK/HA8qVoRBYm5E6yCPCyMLlOymuR9gvpZxakFNPDkpcsvJs/kRjFO2io2VlJ16VuQ8dBW0VIMOoxXThiEtyKfwSNoBcaITOvTTUK7+gpwLbZeL6o6SDqEXi9rAwGtPiVnsxKIwXttm9wiiM4x5Zet6FjE3qveA+C4CBa9pv9Qtj0e2JSwbBTpAwNJJOtzc96hwuIiBMIvE43I2623Z4rtvj6M2p0hp0ajKTnDrHyQ3eGjV55W8T4kDO2qXHMBbcSfks1h9jOxjX1MwbVc5/aDRmy53BrDv7LYHgiMPhvuOGyuL6rqTXOO9ztTASybZoxY4RXPZdUOkrC7KTJBgibg/HxVqKjKjdGva4bwCCOa8q6D47Dvq16lfq6Ti4vZ2zcvdGUA/ikjQ34BazYFdtOWMszO4hszlzHMQOUlx8UeY9iShGSuAZX2XSZIaIEyG2hvENtYclPTaBEJMZVBNtCoaZiAfDuRZOuC6wVWHBXGIDXtcCA5piQRMh1nBUuAZmPkr1jYgd3o4x7lXGZcvZ4/076PHCVA4Zupc4ZTcth18rjqHAi06jnq3a/R2vQaXloezXMw5gBxI1A5xC9O6WYI1cFiaTRLurfkB4lpLP+yzv2e7ZbicKGE9ukA2/wCUiWHmIkd7VWeKM4jYvIlE80e9ND16JtroZTqy6j/DfrH4D4fh8Fkdo9FsVRbndTlg1cwhwHeBceSyyxNG/H5MWVjaikF0KHKRteFCUTbjzfpMaaaaa5tdPbXG9Jyi6nFjMq5PNYLkbYHKP6RMZKV9JTOZCjfWK9f0wS5PK3bB3UioHyiusUVQKE8UPhylIgDipBVKZkS5VmcUUjkkiVr1Kx6gCeGKUol45GFMcrLY0Gqzz8gfiqdqP2Q4io0/V0qjyPLL/LRt2V4IKj2hjQ4EEgHdPuKG13obHsD26SRpz5KqZjSrkqX4v7vWdWZVLczC1zZlsmIcBMbgSN8Kg2btrEMe8gurF1zuE7yJ04QEbi6IDrtB7+9CU8SQTlACddHbclTjsNUq1nPcwiXTAi2nA6L0LYuIcbBpEjU6rMUq7vH61Wl2S8NEnXl9ckJuzoRSuvpoS6/cnVTdvegfvg3XVjhxmaJCCdiyVF/sRkn64K2J7Q748Gg/ElC7Hpw0WiZJRBPabwC1QXB5uR3IkrO7RH6feV402uNnbXe2ctJzy106ZKhztPc1xb4NK9kee14/Ar556YYrrsbiXz/uuaO5hyD+1asMdm0STo9lwO1sPWe5tGtSqFmoY9riBzg+CtabYB4H6K+a9mVzSqg0yWPHaa5pgg8vkvWuj32k0qzWUa4NOscrJAmm9xgSI9iTuPmhPG0rHuzN9J9guoPLwJpvJIIHsyZDTw5FUIC9ux2CbUpGm4SHCPkfOF5NjcAWuIjQkEcCDBXn5o68nq+LkWT+X2VWVIGFGChCXqlm9hu9IKEqJyLl26OeIYKpK7LKYApWsWh+VL6SWFEJpJMhRbKKkGGKk/IT7HWErjTXBitPui4YU8EjyoPrK0UlI2krSnheKlGG5Kcso6xxKptEo3ZNKKgnQ/Q9UYMOE+nSgzCRZuQyxx1ZK/G9WSDog8Xtbgitu4PK4gg8rrOYjCxfNbkJ9Vs1PPUuBMXi8zpJQwqwQYPkurOa3RpJ5oJ9Yn63J6Fcg8VOCMo40tGqomAq32aLw5gdzMj3INBUi92VVL3RMXla7ZrC9wbukTzVBs+mdGjLyEx6rb7Hw2RoJFz4dyMYiZp0i+Zv8gmVbEd6dStqm1dM3l8StSPNZTdKNujCYetX1LWwwfmqO7LR3TE8pXz2G1Hmzoc46m5JOpJ9dF6F9r+0jnpUAez/ADCOJJLW+5yh+zHo4KpfiKrZY3s0wdHO/E7nAt4ngtMP5i2L9oxjNnvLZBdJFiGH+7enYLZFZ9UNojPUBDg3Q9mDv4QvemYBmgaI7lNQwLGEENAPGLqW7K/zQRROYiRBgSOB4LCdL8O1mLeNA+H/AP6F/UFb7Dt3rJfaVQvRq6e0wmY4EDnvUskbiNhm4zTRingSQonBGUqWYSUr6I4LxpVF0fRQztqwBcjHYbklRtDe5/hUMKk60KsDiuzlXeMyrJRZ/eeCacW7igA5KHoetD+1lkMeUZSx7fFUOdTsqpJYkcpsvW45qIbiAs/1qeMQQpPCUU0aEPUjKhVDTxzgiWbRPBTeJoD5Ru+kmCa+jTq6HK2/gNVidq0iBc24n4BbPZOJ+9YBzPxMBb5CR6QqenQbiMMIpu6xojSziLH6svXStJo8qL1bi/0wVRjS7f8ANIcOP8o3HYU03doObwzAgHuOhSmlI0SlUiqqty3KsOjz3VZdAawaEm7o1jkEMcO7EVBSbp+L/i3efgFrcVs0Np02UxDWWAHNPXAjlyWXRsmoS4+y2zedp9Fttntk3WO2bUyZabdYbPjv9CfDmtfgRAHxTRRnyssQ4TJ/ykxb+zKSmzxS4pvZVTL9PIOmGyX43azKDbfw2ZnfkbLnOd5OEcyF6pgsCyjTbTYIY0AAch70LsvZbWVq1ciX1MoB4MY1oyj+oOPkrVwTuV8HfSMBOZSnVOAUobASgbGxELMfaFTD6TGTFy4+Agd2q1IWH6cYr+IBrlaLDmZv6JMjqJTBG5opdn5GMgoipWp8FUAOieN/NcJ4LwssFKbdnvQitUHmu3cFyAc5cgoIpwZnq0nUogYrklGKHBb7kRuIMKS7qyivvA4JlerLeyjG26BJpKxNoYPI1uUnORmuBBncq6ljRo6x+tUeapeL3PoAgMfhx7TdN/zWjVPgzOUlyg1jt6eCqak9zdD8vJWOE2gw2eI5i4/ZSnia6KY8yfD4DAE9rkTQoMdcOBUowY3FZXJfTWol70BxhFdzBo5s+LTb3lbehswMLiwRJLsvM6xyKwPRShlxTDycP+pXo4x9Ngis7KNxJj1W7xmnA8vzU45OCn25s3rmWnM24+LXTuPyWX2j0Sc5rsjS08Bf0C9MpdXU7VNzXcwQZHOFM3CDcr6JmVZ3Hg8ZwmIp4WGmi9jSY6w3LiNXO0IA5aK4r4gBsi9pEXW76RdFaeLpwezUHsvHucN4WLwvRlrAaVQFlQT2m2N97TvCVxaHhlUgjojhs4LzqSZ79I8gFsmMI1jvCp+i+zhhmlgJcJmXRJnuhaWmGuFrJoqkSyT5GUKfNLjW9nipmUzO7wTMS2SnI3yD4ZhygfWpTy1CtxzGvNMkB2sb4KMaZ3rhmhilAsmFq5hXAY6F5l0nr9ZiHgfmgnkLfBel1aoa0nl9FeVYs5qhfxk+c/NQ8iVRNfhxuQUcS2NEz7y3gg4XBq8PRHt6hgrM4LkHELl2iBqZDKUobyTxVThVXqNsyCZU5jY1EjeE4OXZ0tsfghrsdTJbEEgGeRA08FHRdu3ImvVJaJM5QcvKSgGi4WhO+SDVMbXw+UkDTUHioXMVtRAe2Dr+Hv4KGrhjw/ZMmI4FfSqOaeyYVlhtr7nW5jTyQNSiQogzihKEZdgU5R6N30Tr5sTSEyCSAeeUx6r0irTFRsOFxqOK8L6O48UMRSqvzZGvBcG6kDkSJXr+D6WYOvBZWDXb2vBYY8bI4oqConnk5tMCx+xspL6JLH8QSD5i/vVY3p3isKctVvWt3zZ3gQLrXDDh4zNIcORkeiqdt7HFRhGW/GE9L4JdqpDcP9rWFt1gqUzvBaXDzCH2703wdYNLK4zjQ5XCx3OkLzfaOxDTxAY8cz3fXvQGP2S6mZb2mcd47x8Urmk9WwxwcbJHtmxNt0TT6x1amG6SXDUa7+aJrdONnssa+Y/8GPf6gR6rzD7P6QNV2YAiBHjK3OP2BSexxLRMGDEIPI06OeGL5YVX+07CNjK2u7h2Q33n4I/YXTGnig40qcQYIe6DyMBpsvI+lWEezI6czDIBiMrrZmmO6RxHiu6LbTqYcuewAyIvpO7vVNhFhi+Ej1za+zG4kS+GvHsuYTLfHVURfjcIf/vpjeLPHhvUHRvpialQUqzWtkGHiwmbBw0Hetq0goqmCSlDhlTsvpbTfZ4cx3BwIPqtBTqtcMzSD3KD7tTPtAFM6mnSktMDhuRIy1fRXdKcd1dB4Bgu7I8dfSVhMDTNSZ3Kx6Y7TFWqQ32WcOMCfrvVfszF5WWGpN1g82b1dHqeHCkgv7geKUYDmonY0ld99IXkVM9G2FMwA3pUMNolchrkBTMGKZ4KQUCjsHhqlUS0WmJVkzY74Pa7uySPGF7P9MxXBdlI3DEalIGN437irf8A0ipN3NPLK4W5ybSmP2RU3dWTzkH48k6h+sR5Pwqsg4+igq04uNPqVau2K46OYOc/sg6+zX0pzkOYdS0zB3HknUUuhd23ygWk9WrHZhm1O/5/BVT6ZBRWErlh94PxXFETvw4cq/FYEjRX7GZrjTj8E84fMFykc8dmOc2EtF5aQRqr3F7PB3KmxFAtKfsg4uLsv8BiXQHMcRPAkGeFlphhXikS6tWJuf5j/KJsFjuibHOxLGi7ZzO5Bt5+HivUcU0BlgO5Z9XFuizmpJcHl2HYTWqOMk2uZJi/FHgonZFEVn1qkavjyE281ZDAMGvvWXNmSm0Xxr+QLothcuJJHsuGnAg3969EcJYd9j7lmdidUw1HWBa0QTzJ+IVvs7HWcHOEgTpEg8t8K+KWyTZDJD8Mz0ort6sNIDm1bO5FpAkf8vkqWnhmtAjy3D64qDGVXmvWZZzM+ekRun2gfrcjsIyRcK0m/pTFBEBoCNIHLfx8FpugmPq9a6hOamGl8n/b3NA5E7u/gsltfaAo2EF50Hfy+CtdibV+7UctPt1XnNUfBPa4TvA0tbzTY0+2T8iSa1S5PSMftKnQaXPcABxMLyvpL9oDsRU6rDy1mhfoT+nh3oPbuDxGKcC81C38stAJ5DcgcJ0SqsfmLmnf3KrmjJHBJPotKBlrWi7nGB4rRDBOAAjRVWDwTmua7s2Mb9dLWVwMRUPAd9vevM8mOSTWqPRxNRXIOcK7gmuwjkW+q8CbIN+0yeCzOGVdospp9Me3CxqYXIR9Yu1K5HVv6OD4J2WhE6Gdx1MaefmFz8Y4GQd85Tw75TNmVGvpDeSYGuvhyHmpy0tkalzbTFgBM9/yXpHmkDKkgm7BrcmOd+66ifWcb6A75twnkiHva4OaSAWk2vw3e6LKCqRkaQIIMEzxJ3a7kTiOnXcQLk+t93dp6KLbVZwY698u46WH7qVgiRckmOE7o56hB7Zf/CdYaG41+guXYHwmVuw8aK1EtJJq0/8AszceJIMA+CLaVjMDjHUage3UHwI3g8itsajajRUZ7DxI5cQeYMqklTFwZNlT7LHZGJg5TofercLMN1hWg2u1pLX62Ayw7Q3m/rokNaZauph2v13qs2rs4Ftrncj8PXzCQQRxGimqtJHZIB3SJE8YkLraC4qQb0T2K3C0TVqwHuEn/i3c2fUqXpXjSzDnJ7TgAP6ll6laq0tbXJew/i1ZO5uSJEhCdMukAq1erZIbTtPPl3LlyyEoqKJejeLNKiJ7LnHMfcPQBF1cdO9ZrC4kPjXNyJv4K7o0MlzM+cfuoTwLZyZbHPZUha2IflcGtdmJaQ+xaAN2sz4IeljqlGr23PeHZiTvBcLgCwyyBbcj22FvFSMaDqNNCnjS4KOP2yuw7Je438o1Vvh2tecuYNI14i3NUPSPa7aDIZeo636RxKh6DEvp1HOJJNW5JO9gVHH+bM8syUtEa2hs7DsnK1pcfxOIc485OnoiuqaIiPAhV5ob+0L20mOXPep3CWtgBpBFhprI3pNmKFmhGv14oeps9mYmXSYJ7Ri3JLiCASGi7hMwDGp8fNQ4VpnS8GxAO4c7WKGwdmGMaDYGeR3fH63plZzGAEkcOU8pXOc0NzRcnUW04R7lTbXAkHW37iIRUr4ObdEmO2iDZsx9fNC0JItxPvKFfdS0cRAiY1967JHaNIGOVMLDXc1yi+/H83qFyz+qRo9iBNj41lOnBcWmToxx3jQgWUdfaLSSTUbMRLuzHdMe5SbFq/wx3lWNOoDru4/BaXJX0ZVB12VQxTD+OmDe+YTobap9Svaxpm4M5hPdrorJ0OJAg99wmdW2fZBPHKD9QF2y/DtX+lfQxIAIOXUGbSInQ7tfRC7Yd/Cd3eXir4YOkbdW2f0t1n1VZtnZ1JtN5bSpiL2Y2PdqimrFknR5sdVo+iG0w1/UP9ioRB0yv3edh3ws/W9oqXBUg43E+MLQ1aMeOTjK0bHaNYMLhvBiBf15KsdUaYI36iYmOc28UJWJcBmMgAASZt4ptKmwnKBB4H6v6JEqNcsjbLDDbVcCSHloBFuMWExruVh/8nrAz2XD8pEfuFUVqAba59Pdqhaj4Fp+uK6kdvJfTcUNu06jO3LDrpmEi4ItxVFjtlHVrs+YzPEkqmp41wG719JVps6sS3MCcosJ3nefBCq6H3U1TLXZuxfu/afeofHKOA581ZiqCCOPryVTh8fAh4N7tPATv3kH4IxjpAO43FlKVmjE4pUgyiL3PC6A25tdtAENMuPp+6i2htPIIb7XoJWG2niy9xEz80+OF8sn5HkKKpEWKxDqji471uOhVDLTfJvmaTv1HoLALE4Cu1hlwJO48PDitj0Y2g12YB4bManKfVUyf8mHC1tbZsK1TM0RucMojfaxERxHFOw9Hs5tQZMbog2vpqh8HVgEZrB0xYzx7XwRdPGBodaxvEaXAGvIfVllpmu0ROqOdZxygQbgE30v3TopmPES06GJiAbZgZ8YVdjsVmMCb6203fD0XCqMsEiCeAPDVc0FMLxGKM6ggXFt/A+aqtq3DHTqPcR8DopqlRo/FryHjPhCC2paCYAjlCMVyCT4IKz4mNNPRQ/eALX8p1TYzcQPelczS3+VXgmn+CMxDd1jqewfkuTsoA7/AHLl1IO7F2RZgBvr3+isWG/z7lV4AQ3uPceKscPcxI05c1OXZSPROxk8Tp4J7bTJ5coCUUiZAmSLxAkWsPremVWS4W1iZmNNOSFHE1Z43eQsBflebqs2u6abrboPw+CsK1vETu8yOarNrVOw4GJM6HhJnTSwCeK5El0eeYodoqXBBT4vDOceyCT3J9HAVWi7J367loMai7sIcnHDSe+6PwWBkA2kgWnRG1xNMwDIm0TAmSeQhLsa/VatmTOLcwkHtDmb+aHdicxuNVPjmgOjU3mLwdyFGHdPsnxEJzHJyugug3O9rW6nfGnE+AWhrPAAa2zWiB+/NVGyKeTMT7Ztru1MfW5WDXXSSNGJcChpVo7E9SwN3ukifwj8w8d2llDhGAAudoBJVBtraBJI3n0G4IJWUnPRWGsc2pq6AfCfHgkr7JZUnIWtdHG3khaLbADgEZQBBRuhElLsqqmzSHZHdl3mD3FXfRPZrDWcx2V0sm4kXNkHiXzXFzIaJ9fJW3RPtY2qTHZp7+WX910m9RFCKl/po29GcN+KnTBItaAOMqKjsTDCf4cRPskkgeelirbFUbXuSJsTIm9xwF41N9E2nUtYTJ330t7Q13arPsy+qBMP0ew5iMzZEjtvmwl0we5R/wCg0XRlqVxN/wCc/foRc7wVdANAaCO1qROp4z/V70LWo3BDnNJMw2/nfiu2YNEBUej1HKZq1weArvm0yQAdRGiix2yGU2B4zvMkZqjnPNtIzTGm7RGnFVKeoafCOFiR++p4oTauJcQ0uc4zOtxcX+oRUmdoVVQTATAU8jT63n5qEPunAdVqHVoE85A8IXJxHFcjsBomx2GqOeHMbnGm5psOBjioMLRqB8vpnQxNxPeJvaB3q5/J+kJtP/0f7kl/DTQHUxIDYgtfG4n1O+3JB0sQ5pu603ALpHMmVYbf1H6QqB6ZIDL1jRII01mXTOtyCiatBsTmdLt5IcIEQIdbUKuwXst+t6Jre0P1fNKMkiOpsqNHEdwbe99AoTsymIBl5i0gCJjuJ1VydfEqopfzh+j4Lk2HVEdHCFtmNBIJsXGIvwbxIsnOwVRwIdUY3ccrTOtgTMXnWFZbj4fBA4H2qv6W/wDpdswygqIf9BpiIM8SY9yjfs1sw0HhJ9Va4r+X/V8SmVfg/wCKKkxY442Z6rs50zYeMfXeoWU4flOunHwJ4rRN/wBvvPvapKP8sfX4k2wksaXKM/tGoYDKd417+E8ln6+y6tyWkybwCfFelt/lj9H/AKQ9PXw+IRUqIShvyzO4XZ4NszZjijMPs0mbgwYIBBgzv4aq9b7B7vgV34Wfpb8UspF4pGUOGLMS9pAktbrv3dlS7BaWY2qXNdlLSJgxYt0m24q7q/i7x7witia+KLfFE9L5/GWmDE+04Zb2PMbrmINktV5BysAAEcw78w03eXwBw+rv1fBOoe34D3qH0cnrmGsgdoTflPeb2jxSU8WNdHAa7nW3z9XTMd7R/Sf7SqvB/wAx36Wf2lcuQlriHBxIJmb/AObzoq/H7tYHy96nrez/AFD4KDHan9Z/9IxQsuivrOMgcvnqupYU67tT9fWqXD+2e4f3MVyz2B4+8p26FSsrm4cjUHd66D63lcrY6/1N/uC5LsPR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957388"/>
            <a:ext cx="43624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502" y="1026662"/>
            <a:ext cx="9055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That was the </a:t>
            </a:r>
            <a:r>
              <a:rPr lang="en-US" sz="54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last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joke!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9658" y="2570018"/>
            <a:ext cx="79837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Get 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more fun 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at:</a:t>
            </a:r>
          </a:p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Teachers Pay Teachers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506" y="4800600"/>
            <a:ext cx="88120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Whole Brain Teaching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 for Everyone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74963" y="4343400"/>
            <a:ext cx="34131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Store Name: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85725"/>
            <a:ext cx="1235097" cy="9674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407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1874" y="1458733"/>
            <a:ext cx="517321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Which hand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 best to write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ith?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446" y="4724400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0020" y="4711559"/>
            <a:ext cx="81211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Neither!  It’s best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</a:t>
            </a:r>
            <a:r>
              <a:rPr lang="en-US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 write with a pen.</a:t>
            </a:r>
            <a:endParaRPr lang="en-US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34984"/>
            <a:ext cx="5198493" cy="4353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698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891" y="1458733"/>
            <a:ext cx="75071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Why do you go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 bed each night?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860" y="3805646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643" y="3805646"/>
            <a:ext cx="77716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Because the bed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</a:t>
            </a:r>
            <a:r>
              <a:rPr lang="en-US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on’t come to you!</a:t>
            </a:r>
            <a:endParaRPr lang="en-US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30" y="81845"/>
            <a:ext cx="2971800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36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458733"/>
            <a:ext cx="74061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What’s the richest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ind of air?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860" y="3805646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2937" y="3805646"/>
            <a:ext cx="4471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</a:t>
            </a:r>
            <a:r>
              <a:rPr lang="en-US" sz="5400" b="1" spc="50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Billion</a:t>
            </a:r>
            <a:r>
              <a:rPr lang="en-US" sz="5400" b="1" spc="50" dirty="0" err="1" smtClean="0">
                <a:ln w="12700" cmpd="sng">
                  <a:solidFill>
                    <a:schemeClr val="bg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air</a:t>
            </a:r>
            <a:endParaRPr lang="en-US" sz="5400" b="1" cap="none" spc="50" dirty="0">
              <a:ln w="12700" cmpd="sng">
                <a:solidFill>
                  <a:schemeClr val="bg1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7975951" cy="33425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817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00" y="381000"/>
            <a:ext cx="555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Today’s Joke: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8723" y="1463356"/>
            <a:ext cx="74655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Which runs faster,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ot or cold?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860" y="3805646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6757" y="3805646"/>
            <a:ext cx="68034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Hot! Everyone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</a:t>
            </a:r>
            <a:r>
              <a:rPr lang="en-US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 catch a cold!</a:t>
            </a:r>
            <a:endParaRPr lang="en-US" sz="5400" b="1" cap="none" spc="50" dirty="0">
              <a:ln w="12700" cmpd="sng">
                <a:solidFill>
                  <a:schemeClr val="bg1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AutoShape 2" descr="data:image/jpeg;base64,/9j/4AAQSkZJRgABAQAAAQABAAD/2wCEAAkGBxESEhATEhQUERAVEhQYFBUWEhEUFhgUFBIWFxQUExQaHCggGBolHBUUIjEhJiktLi4uGB8zODMsNygtLisBCgoKDg0OGxAQGi4lICQvLCwtLiwsNiwsLSwsLCwsLCwsLCwsLCwsLCwsLCwsLCwsLC8sLCwsLCwsLCwsLCwsLP/AABEIAOEA4AMBEQACEQEDEQH/xAAbAAEAAgMBAQAAAAAAAAAAAAAABQYDBAcBAv/EADkQAAIBAQQFCgUEAwEBAQAAAAABAgMEBQYRITFBUXESE0JhgZGhscHRIjJScoIjU2KSQ7LhwvAz/8QAGgEBAAMBAQEAAAAAAAAAAAAAAAMEBQIBBv/EADARAQACAQIEAwcFAQADAAAAAAABAgMEEQUSITFBYZETIjJRUoGxFCNCcaHwFTPR/9oADAMBAAIRAxEAPwDuIAAAAAAPJSS0vQj2I37EzsjLXiCzU9DmpPdFOXitBZx6LNftX1Vr6vFTvPoibRjKPQpt9cnl4It04XP8reitbiMfxqjq2LLQ9XIhwi35ss14bhjvvKvbX5Z7bQ06l/WmWurJcMl5E0aPDH8UU6rNP8mtO8Kz11Kj/ORLGDHHaseiOc2Se9p9WGVaT1yk/wAmdxWseDjmn5vnlPe+892h5ucp733jaDd9RrSWqUl+TPJrWfB7zT82aF4VlqqVF+cjicGOe9Y9HcZskdrT6tmnf1pjqqyfHJ+ZFOjwz/FJGqzR/JuUcWWha+RPjFryZDbhuGe28Ja6/LHfaUjZ8ZR/yU2uuLz8GVr8Ln+NvVYrxGP5VS1kxBZqmhTUXuknHxegqZNFmp3r6LNNXiv2n1ScZJ6VpRWmNu6zE7vTwAAAAAAAAAADDarTCnHlTkox3t+W87pjtedqxu5vetI3tOysXji/WqMfzl6R9zUw8M8ck/aGbl4h4Uj7yrlsvCrVedScpdWejsWo0seHHj+GFC+W9/ilrEqMAAAPYpvUs+Gk8mdu5Ebtmnd1eWqlUf4S9iOc+KO9o9UkYck9qz6MyuS0/tT7kR/q8P1Q7/TZvpkdyWn9qfch+rw/VB+mzfTLDUu6vHXSqL8Jex3GfFPa0ericOSO9Z9GtKLWtNcVkSxMT2RzGzw9AAAA2bHeFWk86c5R6s9HatRFkw48nxQkplvT4ZWO7sX6lWj+cfWPsZubhnjjn7S0MXEPC8feFnstphUjyoSUo70/PcZd8dqTtaNmjS9bxvWd2Y4dAAAAAAAIS/cQQoZxj8dXdsj93sXtLorZfenpCnqNXXF0jrKk2221KsuVUk5PwXBbDcx4qY42rDHyZLZJ3tLXJHAAAATF2YdrVsnlzcPqlrfCJSz67Hi6d5WsOjyZOvaFlsWF7PD5k6kv5PR/VGZk4hlt26NHHocVe/VL0bPCGiMYx4JIp2va3eVqtK17QynLoAAAMVazwnolGMuKTOq3tXtLm1K27wiLbhezz+VOnLfF6P6vQXMfEMtO/X+1XJocVu3RWr0w7Wo5yS5yG+OtcYmng12PL07Szs2jyY+veEOXVUAAANixW2pSlyqcnF+D4raR5MVMkbWh3jyWxzvWV2uLEEK+UZfBV3bJfb7GHqtFbF70dYbGn1dcvSekpsorgAAAAIDE198yubpv9WS1/St/E0NFpPazzW7flS1ep9nHLXv+FGk2829Letm7EbMXu8PQAAexTeSWlvUjyZ2O664fw5GmlUrLlVNai9UeO9mJq9dN/dx9vy2NNo4r71+/4WMzV8AAAAAAAAAAK5iDDkaidSiuTU1uK1S4bmaWk10093J2/ChqdHFvep3/ACpUk1mnoa1o24ndj9nh6AAD2Laya0NameTG4vOGL755c3Uf6sVr+pb+Jha3Seynmr2/Da0mp9pHLbv+U+Z66AANe8LUqVOdR6orPi9i7yTFjnJeKx4uMl4pSbT4OZWmvKpKU5POUnmz6elIpWKx2h87e83tNpYztyAAAFpwbdak3Xks0nlDjtl6GTxHUbft1+7S0GDf9yfsuBjtUAAAAAAAAAAAACn4yutRarxWSbymuvZL0Njh2o3/AG7fZla/Bt+5H3VY1maAAAGSzV5U5RnF5Si80cXpF6zWe0uqXmlotDpt32pVacKi1SWfB7V3nzGXHOO81nwfRYskXpFo8WwRuwCr45tOUKVNdJuT4R1eL8DU4Zj3tN/kzeI32rFfmpxtMoAAAPUs9B4On3dZlTpU4LoxS7dvjmfLZr895t830eKnJSKtkjSAAAAAAAAAAAAAa142ZVKVSD6UWu3Z45EmG/JeLfJHlpz0mrmDWWg+pfOPD0AAAC44GtOcKtN9FqS4S1+K8TF4nj2tF/m1eHX3rNfktBltIAo2Np514rdTXi2bvDY/amfNjcQn9yI8lfNFRAAADZu2HKrUVvqQ/wBkRZp2x2nylJijfJWPOHUD5Z9GAAAAAAAAAAAAAAAcvvOHJrVluqT/ANmfU4Z3x1nyh85ljbJaPOWsSowAAAsGCZ5V5LfTfg0Z3Eo/aifNe4fP7kx5LyYTZAKNjaGVeL3014Nm7w2f2pjzY3EI/cifJXzRUQAAA2brnlWovdVh/siLPG+O0eU/hJhnbJWfOHUD5Z9GAAAAAAAAAAAAAAAcvvSedas99Wf+zPqcEbYqx5Q+czTvktPnLWJUYAAAWDBMM68nupvxaM7iU/tRHmvcPj9yZ8l5MJsgFYxxZc4U6i6LafCWrxXianDMm1pp82dxDHvWLfJTTaZIAAAexeTT2p59x5Mb9CJ2dRsVoVSnCa1Sin4aT5XJSaXms+D6THfnrFo8Wc4dgAAAAAAAAAAAAYLbaFTpzm9UYt+Gg7xUm94rHi4yX5KzafBy6Us23tbz7z6qI26Pm5nd4egAAAXLA9lyhUqPpNJcI6/F+Bi8Tyb2ikeDW4fj2rNvms5ltEAw2yzRqQnCWqSa/wCneO80tFo8HF6Res1nxczt1klSnKnLWn3rY11H0+LJXJWLVfPZMc47TWWAkcAAABbsF3msnQk9Olw9Y+veY/EtP19rH3amgzdPZz9lrMlpgAAAAAAAAAAAAVPGl5rJUIvToc/SPr3Gtw3B19rP2ZmvzdPZx91SNhlgAABsWCxyrVI04629e5bWyLLlrjpNrO8eOclorDpdjs8acIwj8sUkvc+ZyXm9ptPi+hpSKViseDMcOwABFX9c0bRHR8NWPyy9H1FvS6qcNvJW1OnjLHmoFqs86cnCacZLZ6rej6Cl63rzVnow70tSeWzEduQAB9U5uLUovKSeaa2M8mImNpexMxO8L3cF/wAayUJ5Rrdyl1x6+owNXo7Yp5q9a/htabVxkjlt3/KcKK4AAAAAAAAAAEHf9/xopwhlKt3qPXLr6i9pNHbLPNbpX8qep1cY45a9/wAKJUm5Nyk85N5tvazfiIiNoYszMzvL5PXgAAzWSzTqSUILlSf/ANm9yOMmSuOvNaejqlLXnlqv9xXPGzx+qo/ml6LqPntVqpzW8vBuabTxir5pQqrIAAAANO8rspV45TWnZJaJLgybDnvinesosuGmWNrKbemGq1LNxXOw3r5lxj7G1g1+PJ0t0lk5tFenWOsIRouqYegATPBP3XimrTyjUXOw36pLt2mfn4fS/WnSf8XsOuvTpbrH+rNYr/s9TVNRlul8L8dDMzJo81O8b/00MerxX8fVJxknqeaK0xt3WYnd6eAAAAeSklreR7Ebm+yMtt/2enrmpS3R+J+GhFnHo81+0eqvk1WKnefRWr0xTVqZxprmob9cn27DTwcPpTrfrP8AjOza69+lekf6r7ZoKIegASPBOXXhqtVyc/0ob38z4R9yjn1+PH0r1lcw6K9+tukLld13U6EeTTWW9vW+LMbNnvlne0tbFhpijarbIUoAAAAAAABo266KFb54LP6lol3onxanLj+GUOTT48nxQgLZg7bSqdk1/wCl7Ghj4p9dfRRvw76J9URacPWmH+NyW+LUvDWXKa3Db+W39qt9Jlr4eiNq0ZR+aMo8YteZZretu0q81mO8Pg6eAGWjaZw+Wco8JNHFsdbd4iXVb2r2lu07+tUdVWT45PzRDOjwT/FNGqzR/JmWJrV9a/pEj/QYPl/rr9bm+f8Ag8TWr60vwj7D9Bg+X+n63N8/8Yal/WqWurJcMl5I7jR4I/i5nVZp/k0q1pqT+acpcZNk9cda9oiENr2t3liO3IB906MpfLGUn1Rb8jmbVr3l7FZntCRs2HrTP/G4rfJqPhrK19bhr/Lf+limky28Nv7TFjwdtq1OyC/9P2KeTin0V9VqnDvrn0T9huihR+SCz+p6Zd7M/LqcuT4pXsenx4/hhvECYAAAAAAAAAAPirVjFZyait7aR7Ws2naIeTaI6yibViazQ6Tm90U346i3TQZreG39qt9bir47/wBIuvjL6KX9peiLdeF/Vb0V7cR+mqPtGKbRL6Ir7M/PMsU4dir8/VXtrss/L0RVptk6nzZdkYx8kW6Yq07flWvktbuwEjgAAMwGYAAAAz2e1zh8uXbGMvNEd8Vb9/y7pktXslbPim0R+iS+zLyyKl+H4rfP1Wa67LX5eiQoYy+ul/WXoyvbhf029U9eI/VVKWXE1mnrk4PdJNeOoq30Gavhv/SzTW4reO39palVjJZxakt6aZUtWaztMLUWi3WH2cvQAAAAAAADSvG9KVBZ1JJPZFaZPgibDp8mWfdhFlz0xx70qteGLaks1SSpx3vTL2Rq4eG0r1vO/wCGZl1956UjZAV7RObznKU3vbbNClK0jasbKVr2tO9p3YztyAAJCw3NXraYwaj9UvhXjr7Ctl1WLH8Up8emyZO0J2y4N/cqdkV6v2KN+KfRX1XacO+q3ok6OGLLHouX3SbKttfmt47LFdFhjwbkLos61Uof1T8yGdTmnvaUsafFH8YZVYaX7cP6R9jj22T6p9XfsqfTHoOw0v24f0j7D22T6p9T2VPpj0Yp3RZ3rpQ/ql5HcanNHa0uJ0+Kf4w062GLNLouP2yaJq6/NXx3RW0WGfBGWrBv7dTskvVexapxT66+ivfh3029UDbrmr0fng+T9UfiXetXaX8WqxZPhlSyabJj7w0CwgAAGShaJwecJSg96bRxelbxtaN3Vb2rO9Z2T934tqRyVVKpHetEvZmfm4bS3Wk7fhdxa+8dLxutN3XpSrrOnJN7YvRJcUZWbT5MU+9DTxZ6ZI92W6QpQAAANgVW/MUZZwoaXtnrS+3fxNXS8P397J6f/WbqNdt7uP1VKrUlJuUm5Sett5s161isbQy5mZneXydPAABsWGxVK0lCms34Jb29hFly1xV5rS7x47ZLctV1unDVKllKeVSpva+FcF6sxNRrr5OlekNjBo6Y+tuspxFFcAAAAAAAAABoCCvfDVKrnKGVOp1fK+K9UX9Pr74+lusKWfRUv1r0lSrbY50pOFRcmXg1vT2o28eWuSvNWWRkx2xzy2hgJHAAA+qVSUWpRbjJamnkzm1YtG0vYmYneFtuPFGeUK+h7J6k/u3cTI1XD9vex+n/AMamn12/u5PVakzKaQAApmKL9c26NJ/AtE5LpPal1G1odHyx7S/fwZOs1XNPJTt4qyajOAAADYsFjlWnGEFpfcltbI8uWuOs2s7x45yWisOi3Xd0KEFCC+57W97Pm8+e2a3NZv4cNcVeWG4QpQAAAAAAAAAAAANK9bthXg4y19GW1PeifBnthtzVQ5sNctdpc6t1klSnKE1lJPvWxrqPo8WSuSsWqwcmOcdprLASOAAAAs2F79cGqNV/A9EJPovYn1GXrtHzR7SnfxaOj1XLPJft4LmYrWQmKry5mlyYvKpPQt6XSfp2l7Q4PaZN57Qp6zN7Om0d5UE+gYgAAAALzg+7uRS5xr46mrqhs79fcYPEM/PfkjtH5bOhw8tOee8/hYDPXgAAAAAAAAAAAAAACvYwu7l0+dS+Onr64be7X3mjw/PyX5J7T+VHXYeanPHePwo5usYAAAAF+wreXPUuTJ51IaHva6L9Ow+f12D2eTeO0tvR5vaU2nvCsYqtXOWie6GUV2a/Fs1NDj5MMefVnay/Nlny6IguKoAAAZbLR5c4Q+qSXezi9uWs2+Tqlea0R83UqUFFKK1JJLglkj5WZmZ3l9JEbRtD6PHoAAAAAAAAAAAAAAB81YKScXqaafBrI9rMxO8PJjeNpcstNLkTnD6ZNdzPqqW5qxb5vm715bTHyYztyAAAEvhW1c3aIbp5xfbq8UinrsfPhny6rWjvy5Y8+iMtFTlTnLfJvvZZpHLWIV7zvaZYztyAAAEnhuGdpor+TfdFv0KusnbBb/vFY0kb5qujHzbfAAAAAAAAAAAAAAAAADnGJIZWmsv5J98U/U+k0c74K/8AeLA1cbZrI0tK4AAAZLPU5M4S3ST7mcXjmrMOqTtaJfElk2us6hzLw9AAAAlcLvK1UeMv9JFTXR+xb7fmFnR/+6v/AHg6IfON4AAAAAAAAAAAAAAAAAOd4oedqrcY/wCkT6PQx+xX7/mWDrP/AHW/7wRRbVgAAA9is2keSQ2r2o8itVjunLubzXmRYLc2Ks+SXNXlyWjzahMiAAADbumtyK1GW6a7nofmQ6ivNitHklwW5clZ83Tj5d9EAAAAAAAAAAAAAAAAAHMb2rcutWlvm8uC0LyPqNPXlxVjyfO57c2S0+bUJkQAAAbd00eXWpR3zj3J5vyIc9uXFafJLhrzZKx5pjGtj5NWNRfLOOT+6P8AzLuKfDcu9Jp8lriGPa8W+auGkoAAAAA6VcVt56jTl0sspfctD9z5nVYvZ5Zr6PoNPk9pjiW+V04AAAAAAAAAAAAAABH37beZo1JdJrKP3PQvfsLGlxe0yxHqg1OT2eOZc2Ppnz4AAAALHgqx8qrKo/lhHJfdL/mfeZvEsu1Ip81/h+Pe82+S0XzYFXpSh0tcXuktXsZWmzTiyRb1aWfFGWk1c2q03FuMllJNprrR9LW0WjeHz8xMTtL5OngAAATWGL25ipyZP9KeSfU9kvco63Te1pvHeFvR5/Z22ntK/Jnz7cegAAAAAAAAAAAAA8by16gKBia9ufqZR/8Ayhml1vbI+h0Wm9lTee8sPV5/a22jtCGLqoAAAH1SpuTUYrOTaSXWzm1orG8vYiZnaHSbmsCoUow6WuT3yev2PmtTmnLkm3o+gwYvZUireIEyuYouLnVztNfqJfEvqS9TS0Wr9n7l+34UNZpef369/wAqS0bbHD0AAACx4dxFzWVOrm6fRlrcep70Zur0PP79O/5X9LrOT3b9lzpVFJKUWpReprSjEtWaztLXiYmN4fZ49AAAAAAAAAAD4rVYxTlJqMVrb0I9rWbTtDy1orG8qViHETq506WapbXqcvZG3pNF7P379/wyNVrOf3advyrxpKAAAAEjwXbC9xc0udqL9Rr4V9Ke/rMTW6v2nuU7flsaPS8nv27/AIWMzV8AAQV+4djWznDKFXwlx6+sv6XW2xe7brH4UtRo4ye9XpKk2uyTpScakXGXXt609qNvHkrkjes7si+O1J2tDCSOAAAA3buvSrQf6ctG2L0xfYQZtPjyx70JsWe+KfdlaLBi2lLRVi6b3r4o+6MrLw29fgndo4+IUn442TlmttKos4TjLhJPwKN8V6fFEwu0yUv8M7tgjdgAAAAAa9pttKms5zjHjJeRJTFe/wAMTLi+SlPinZB2/F1OOapRdR738Mfdl7Fw29ut52UsnEKR8EbqteN51a7zqSzWyK0RXBGrh0+PFHuwzcue+Sfelpk6IAAAM1ksk6slGnFyl1bOtvYiPJkrjje07O6Y7XnasLtcWHY0cpzynV8I8OvrMTVa22X3a9I/LX0+jjH71usp0oLoAAAAMFrsdOrHk1IqS6/R7DvHlvjnes7OL463ja0KveOEHpdGWa+mXpL3NXDxOO2SPvDOy8Pnvjn1V212KpSeVSDjxWjseo0seWmSN6zuz7470+KNmuSOAAAA9i8tK0M8mNzs26N62iHy1Zr8s/BkNtNit3rCWufJXtaW5DE1qXTT4wh6IhnQYJ8P9Sxrc0eP+MqxXaf4P8f+nP8A47D5+rv9fl8h4rtP8F+P/R/47D5+p+vy+TFPE1qfTS4Qh6o6jQYI8P8AXE63NPj/AI061615/NVm/wAsvBE1dNir2rCK2fJbvaWo3npelk0RsieHoAAAGeyWKpVeVOEpcFo7XqI8mWmON7Ts7pjvf4Y3WO7cIPQ60sl9MdfbL2M3NxOO2OPvLQxcPnvkn7QtFksdOlHk04qK6vV7TKyZb5J3tO7RpjrSNqwznDsAAAAAAAA8nFNZNJrc9J7EzHWHkxE90Va8OWap0OQ98HyfDUWseuzU8d/7Vr6PFfw2/pEWjBv7dTskvVFynFPqr6KtuHfTb1RtfC9pjqjGa/jJeTyLNeIYZ7zsr20OaO0btGrdNojrpTX45+RPXU4rdrQhnBljvWWtOjJa4yXFNEsWrPaUc1mO8Pg6eAAAAAAfcKMnqjJ8E2czasd5exWZ7Q2aV1WiWqlN/jl5kVtTir3tCSMGWe1Zb1DC9qlrjGC/lJeSzILcQwR2nf7Jq6HNPhskrPg39yp2RXqytfin019VivDvqt6JayYcs1Poct75vPw1FPJrs1/Hb+lqmjxU8N/7SsIpLJJJbkskVZmZ6ysxER2fR49AAAAAAAAAAAAAAAAGG0HdHFldvTaaOBRzK3ajSxs+7SJ0IBu2Ugumosl17DNztDCsNn1Izrr1Wc4dgAAAAAAAAAB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5" descr="data:image/jpeg;base64,/9j/4AAQSkZJRgABAQAAAQABAAD/2wCEAAkGBxAREhATExASExIQFQ8WEBQUEhIQEBISFRIWFhQRGBUYHCggGBolGxQUITEhJSksLi4uFx8zODMsNygtLisBCgoKDg0OGxAQGywkICQsLC8tLiwsLDAsLS0sLCwsLCwsLCwsLCwsLCwsLCwsLCwsLCwsLCwsLCwsLCwsLCwsLP/AABEIAOEA4QMBEQACEQEDEQH/xAAbAAEAAgMBAQAAAAAAAAAAAAAABQYDBAcCAf/EADwQAAIBAQMICAUDAwQDAAAAAAABAgMEBREGEiExQVFxgSIyUmGRobHBE0JictFDguEjkrIUFSQzNKLw/8QAGgEBAAIDAQAAAAAAAAAAAAAAAAQFAgMGAf/EAC4RAQACAQIEBQQCAgMBAAAAAAABAgMEEQUSITETQVFhkTIzcYFCsVKhFCIj8P/aAAwDAQACEQMRAD8A7iAAAAAAAAAjrbfdnpaJVFjuj0n5aiRj0mXJ2hoyanFTvKFtWWK/TpN98nh5InU4XP8AO3wh34jH8Y+UZXyptUtThD7Y+7xJVeHYY77yj212WfZpVb4tMtdafJ4ehurpcMdqw0zqMs97S1p2io9c5vjJs2xSsdohrm9p7zLG2ZbMXxMDJCvNapyXCTRjNKz3hlFrR2lsU71tEdVap/c36mudNinvWGcZ8sdrS3aOU9qj88ZfdFP0wNNuH4J8tm6utzR57pKzZZP9Slzg/Z/ki34X/hb5SKcR/wAq/CZseUNmqaFUzXums3z1EPJos1PLf8JePV4r+fylE8dRESX0AAAAAAAAAAAAAAD42BA3plRSpYxp/wBWXc+gv3beRYYOH3v1t0j/AGhZtdSnSvWf9KteF9V63Wm1Hsx6Mf55lri0mLH2jr6yrMupyZO8o4ktAAAAZ6Vjqz6tKpLhCT9jXbLSve0fLOuO9u0T8NmNyWp/oT5rD1NU6vDH8obI02Wf4ySuO1L9CfkxGrw/5Qf8XN/jLXq2CtHrUqi4wlh44GyubHbtaPlrtivXvWfhrmxgHoAANyw3pWovoVGl2W8YeDNGXT48n1Q248+TH9MrRdmVkJ4RqrMfaWmD47irz8OtXrj6/wBrLDr626X6f0scJqSTTTT1NPFPmVsxMTtKfExMbw9Hj0AAAAAAAAAANW8LfToRzpvBbF80nuSNuLDfLblq15ctcdd7KPfF/wBWu2k8ynsitb+57S90+jpi6959VNn1d8vTtCIJiKAAPdGjKclGMXKT1JaWY2tFY3tPR7Ws2naFnu3JFvB1pYfRHXzf4KvNxKI6Y4/crHFw+Z65J/Sw2S6bPS6lKKe99KXiyuyanLk+qyfTT46fTDeNDcAAAGparto1evTjLvwwfitJtpnyU+mZar4aX+qEBeOSCeLozwfZm8VylrLHDxOe2SP3CDl4fHfHPyq1rss6Us2cXGW57e9by0x5K5I5qzurb0tSdrQwmxiAAJC6r4q2d9F4x+aD6r4bmRs+lpmjr39W/DqL4p6dvRerpvWnaI4xeEl1ovrR/K7yiz6e+GdrfK5w565Y3j4b5HbwAAAAAAACPvi9YWeGdLTJ9SO2T/BI0+ntmttHbzloz564q7z3c/t9uqVpuc3i9i2RW5I6HFiriry1UeXLbJbms1ja1gADbuy7qlonmQX3SeqK3s0589cNeazbhw2y22q6BdV1U7PHCCxb60n1pfx3HPZ9RfNO9vheYcFcUbVbxobgAAAAAAADWt9hp1ouM44rY/mT3p7DbizXxW5qy15MVckbWUC+ronZpYPTCWOZLf3Pcy/02prmr07+cKTUae2KfZHEpHAAGSzWidOSnCTjJamjC9K3ry2joypeaTvXuv1w33G0RweEaketHY/qXcc/qtJOGd47LvTamMsbT3S5ESgAAAAANW8rdChTc5alqW2T2RRtw4bZb8tWvLlrjrzS5zeFtnWm5zel6lsitkUdJixVxV5aqDLktktzWaxtawABlstnlUnGEVjKTSX54GF7xSs2t2hlSk3tFYdHum7oWemoR165S2ylvObz57Zr80r/AA4YxV5YbpobgAAAAAAAAAAwW2yQqwlCaxUlzT2Nd5sx5LY7RarDJjrevLZze87DKhUlTls6r2SjsZ0mDNGWkWhz+bFOO81lqm5rAAGSz15U5RnF4Si8UzC9IvWa27Mq2ms80OiXJekbRTUlomsFUjue/gznNTp5w328vJfafPGWu/n5pEjt4AAAfGwOe5R3q69R4P8Apw0QW/fI6LR6fwqde891Fqs/i36do7IkmIoAAAXLIy7c2LrSWmeiHdHa+fsUvEc+9vDjy7rbQYdq+JPn2Wcq1iAAAAAAAAAAAABCZV3b8WlnJdOli13x+aPvyJ2gz+Hk5Z7Sh6zD4lN47woJ0CkAAADeue8ZWepGa1aprfHbzNGowRmpNZ/TdgzTivzR+3SKNVTjGUXipJNPuZzNqzWdpdBW0WjeHs8egACAyvvH4dL4cX0quKfdD5vHV4lhw/Bz3557R/aDrs3JTljvP9KKXymAAADPYbM6tSFNa5tLltfhia8uSMdJtPkzx057xX1dPo01CMYpYKKSXBLBHLWtNpmZdHWIrG0PZ49AAAAAAAAAAAAAAc2v2xfBrTguq+lD7Xq91yOl0uXxcUWc/qcfh5JqjyS0AAABb8irxxUqEn1cZU+GPSj4vEp+JYNp8SP2tOH5unhz+lqKlZgADm1/W341ecvlTcYfatGPPXzOl0uLwsUR5+bn9Tl8TJMo8ktAAAAWTIiy51SdR/prBcZfx6lZxPJtSKeqw4fj3vNvRdSkW4AAAAAAAAAAAAAABVsubLjGnVXyvNlweleePiWvDMnWaftW8Rx9Iv8ApTy5VQAAAZ7DanSqQqLXBp8VtXga8uOMlJrPmzx3mlotHk6hSqKSUk8VJJrgzlrRNZ2l0cTExvD0ePUdlBa/hWepJa2s2PGWj+eRJ0mPxMsQ0anJyYplzc6Vz4AAAAL7kdZ82zp7akpS5al6HP8AEb82bb0Xehpy4t/VOEFMAAAAAAAAAAAAAAAI7KGz/Es9WO1Rzlxi872JOkvyZqz/APdWjVU5sVoc3Olc+AAAAC+5H2vPoZr10m48ta9fI5/iGPky7+vVd6HJzYtvROEFMVTLq0aKVPe3J8tC9WW3C6dbX/Ss4jfpFVRLhVgAAAYHT7so5lGlHswj44aTls1ubJafd0eKvLSI9m0amwAAAAAAAAAAAAAAA8zjimt6a8T2J2nd5Mbxs5XWhmylHsykvB4HV1nesS5q0bTMPBk8AAACx5EWjCrOHbjiuMf4bK3idN8cW9JT+H32vNfVdijXCg5YVs60tdiMI+rfqdBw+u2Hf1lSa62+X8IQnIYAAAZLPTzpQj2pRXi8DG88tZl7WN7RDqpybpgAAAAAAAAAAAAAAAAA5pftPNtFdfXJ/wB2n3Om0tt8NZ9nPamNsto92iSGkAAAJC4K2ZaKL+rB8JJx9yNq682G0ezfprcuWsuknNOgc0vypnWis/rkvDR7HTaau2GsezntRO+W0+7RJDSAAAG7csMa9FfXHyeJo1M7YrT7N2njfLX8umHMOhAAAAAAAAAAAAAAAAADn2VkMLTPvUH/AOv8HQ6Cd8EKPWxtmlDk1EAAAD3Qnmyi90ovwZjeN6zD2s7WiXT/APUI5bkl0fPDmVqljOb3yk/Fs6ikbViPZzt53tM+7EZsQAAAk8mljaaPF+jIutn/AMLJGk+9V0Y5tfgAAAAAAAAAAAAAAAABRMtF/wAjjCPuX3DZ/wDH9qXX/d/SBLBCAAAABaP9ze8qvAWXjKw3rLSFa+HoAAAErksv+TS/d/iyJrvsWSdH96HRDnF8AAAAAAAAAAAAAAAAAFGy2X9eP2L1Ze8N+1P5U3EPuR+FfLFBAAAABm+MzXys+ZhZmwD0AAACWyW/8ml+7/FkPXfYsk6P70OhnOr4AAAAAAAAAAAAAAAAAKPlt/3x+xerL3hn2p/Km4h9yPwrxYoIAAAAMnwmYczLYtEcJzW6Ul4NntJ3rElo2tMMZkxAAACTyaeFpo8X/iyLrY/8LJGk+9V0Y5tfgAAAAAAAAAAAAAAAABRMtH/yF3Qj6svuG/Z/al1/3f0gSwQgAAAMCw/7c9xW+PCf4KKvmnm16y+uXm8fcl6a2+Ks+yLnjbLaPdpm9qAAADeuOeFooP64+egj6qN8Nvw3aedstfy6Wcy6EAAAAAAAAAAAAAAAAAOf5XTxtM+5QXlj7nQ8PjbBH7UeunfNKGJqIAAAHqlHGUVvaXizG07RMvaxvMQ6Z/pEcx4kui5IUrK2lm2mf1qEvLD2Lzh9t8Eeyn1tds0+6GJqIAAAGWy1M2cJdmUX4NGGSOasx7MqTtaJ93VDlHSgAAAAAAAAAAAAAAAABzbKCpnWmu902v7dHsdLpK7Ya/hz+pnfLb8o8ktAAAAb1x0s+0UY/WnyWl+hH1VuXDafZu09ebLWPd0s5l0Ko5dWfTSqcYv1XuW/C7/VT9qviNPpt+lULdWAAAAYHUbBWz6dOXajF+RyuWvLeY93SY7c1In2bBrZgAAAAAAAAAAAAAAHyTwTe4RG45XaamdOcu1KT8W2dXSOWsR6Q5q872mWMzYgAABYMirPnV3PZTi/GWj0xK7iV9sXL6ynaCm+Tm9F5KJcorKay/Es9RLXHCUf26/LEl6LJyZo9+iNq8fPin5c7OjUIAAAAL/kjaM+zRW2DlF8tK8mjntfTlzT79V5or82KPbomiElgAAAAAAAAAAAAAAGjflo+HQqy+lpcZaF6m/TU58tY92nUX5MVpc0Onc8AAAAC85F2XMoub11ZNr7VoXniUPEsnNl5Y8lzoMfLj5vVYCvTnxrHRvA5ne9jdGtUhsTbj9r0x8jp9Pl8THFnO58fh5Jq0ze1AAABaMhrVhKpTfzJSXFaH5YeBVcTx71i/6WXDr7TNVxKZagAAAAAAAAAAAAAAFZy4tWFOFPbN4vhH+fQs+GY97zf0V3EL7VivqphdqkAAAMlmoSqTjCOubSXPaYXvFKzafJlSs2tFY83UbNRUIxgtUUkuRy17Te02nzdHWsVrFYZDFkAVrLO7s+CqxWmnon3we3k/Us+HZ+W3hz5/2r9fh5q88eSll2qAAAA2rrtfwatOp2Xp+16H5NmnPj8THNWzDk8O8WdOhJNJrSmk1wZzExtO0uiid+r6ePQAAAAAAAAAAAAAHOspLb8avNp4xh0I8Frfi2dHo8Xh4oie89VDq8niZZmPLoiyWjAAABaciruxlKtJaFjGHH5n7c2VXEs+0Rjj9rLh+HefEn9LgUy1AAHmpBSTTWKaaa2NPWj2JmJ3h5MRMbS5xfl2uz1XH5XppvfHdxWo6TS54zU38/NQajDOK+3l5I8ktAAAAXjI+8fiU/ht9Klhh3w2eGrwKLiGDkvzx2n+1zoc3NTknvH9LCVycAAAAAAAAAAAABFZSXl8Ci8H059GG/Trly/BL0eDxcnXtHdG1Wbw8fTvLnZ0ahAAADZu6xyrVI0465PS9kY7ZM1ZssYqTaWzFjnJaKw6VZLPGlCMIrCMVgvyczkvN7TafN0NKRSsVhmMGQAAAaF83ZG0U3F6JLTCXZl+CRps84b80dvNoz4Yy12n9Oc2mhKnKUJrCUXg0dHS9b1i1eyhvSaTyz3YzNiAANm77ZKjUjUjri9K2NbYmrNijLSay2Ysk47RaHSLBbIVoRnB6JeKe1PvOay4rY7TWzoMeSMlYtVsGtmAAAAAAAAAAGOvWjCMpSeEYptvuMq1m0xWO7G1orG8uc31eTtFRy1RWiC3R/LOk02CMNOXz81DqM05b7+Xk0CQ0AAD1CDk0ksW2kktbe48mYiN5exEzO0OgZO3QrPDF/9k8M97t0Uc9rNTOa3TtHZeaXT+FXr3lLkNKAAAAAAiL/ALljaI4rRUiujLf9L7iXpNVOGdp7Iup00ZY381BtFCVOTjOLjKOtM6Cl63jmrPRSWpNZ2sxmbEAASNyXvOzTxWmEuvHf3rvIup01c1dvPylI0+otit7OgWG2060VOEsU/FPc1sZz+XFbHbltC8x5K5I3rLYNbMAAAAAAAAx2ivCnFynJRitbZlSlrzy1jqxtaKxvZQ8oL8laHmxxVKL0LbJ9p/gv9JpIwxvP1KXU6qcs7R2QxNRAAB6hByaSTbehJaW2eTMRG8vYiZnaF4ycuFUUqlRY1XqWtQW7j3lFrNZ4v/Wv0/2uNLpfD/7W7/0nyvTgAAAAAAACPve6KdojhJYSXVml0l+V3EjT6m+Genb0aM+nrljr39VEvS6qtnlhNdH5ZrqvnsfcX2DUUzRvXv6KXNgvin/t8tEkNIAA2LDbalGWdTk4vbufc1tNWXFTJG1oZ48tsc71lbbtyspywVVZku0tMH370VGbht69cfX+1pi19bdL9E/QtEJrGE4yW+LT9CvtS1J2tGydW9bRvWd2UxZAAAB4q1YxWMpKK3tpLzPa1m07RDybRHWUHeOVVGniqf8AVl3aIf3beRPw8OyX626R/tCy66lfp6yqN5XnVrvGctC1RWiK5e5b4dPTFG1YVeXPfLO9paZvagABs2Cw1K0s2nFt7X8se9vYasuamKN7S2Y8Vsk7VhebkuKnZ1i8J1Hrlhq7orYUWp1ls07do9Fzp9LXF17ylyGlAAAAAAAAAAB4q0oyTjJKSetNYo9raazvDyaxaNpVi9Mkk8ZUHm/RJvN5PYWmDiUx0yfKuzcPieuP4Ve2WKpSeFSDi9mOp8HtLXHlpkjes7q3Jjtjna0bMBsYAAD1TqSi8YycXvTaZjNYt0mHsWmOyQo39ao6q0uajL1RHto8Fu9W+uqzR/JsxyqtS+aD4wXsa54dg9J+WyNdm9vgllVat8F+w8jh2H3+T/nZvb4a9XKC1y11mvtUY+iNtdFgr/Frtq80/wAmhWrzm8ZSlJ97bJFaVr9MbNNrWt3ljMmIAAyWezzqPNhFye5LEwvetI3tOzKtLWnasbrLdmSUnhKtLBdiL083s5FZn4lEdMcftYYeHzPXJ8LVZbNClFRhFRiti/8AtJVXyWvO9p3WdKVpG1YZjBkAAAAAAAAAAAAAA81KcZJqSTT1prFHsWmJ3h5MRMbShbbktZ56YqVN/S9Hgybj4hlp36/lEyaHFbt0/CFtWSFZdScZ9z6L/BNpxPHP1RMId+H3j6Z3Rle5LTDXRlxWEl5Equrw27WhHtpste9WlUozjrjJcU0b4vWe0tM1tHeHgyeAAAB6hTk9UW+CbMZtEd5exWZ7Q3KNz2mfVoz5rNXizTbVYa97Q210+W3aspKzZJV5ddwguOc/LR5ka/EsUfTvKRTh+Sfq6Jmx5J0IaZuVR7n0Y+C/JCycSy2+nol49Bjr9XVOUKEILCEVFbksCDa9rzvad0yta1jaIZDFkAAAAAAAAAAAAAAAAAAAAAwWnUZ07sLKre+tltp1bnV2uWNVfZ5o6z2xVO3XrRAz9k3Ct1j1IqMndaY20amwAAAAAAAAAAAAD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3" y="609600"/>
            <a:ext cx="8528586" cy="4800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178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18332</TotalTime>
  <Words>1092</Words>
  <Application>Microsoft Office PowerPoint</Application>
  <PresentationFormat>On-screen Show (4:3)</PresentationFormat>
  <Paragraphs>361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Winter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Lutz, Anthony</dc:creator>
  <cp:lastModifiedBy>Lutz, Anthony</cp:lastModifiedBy>
  <cp:revision>48</cp:revision>
  <dcterms:created xsi:type="dcterms:W3CDTF">2014-01-09T13:55:27Z</dcterms:created>
  <dcterms:modified xsi:type="dcterms:W3CDTF">2014-03-17T02:12:33Z</dcterms:modified>
</cp:coreProperties>
</file>