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267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4" r:id="rId12"/>
    <p:sldId id="325" r:id="rId13"/>
    <p:sldId id="326" r:id="rId14"/>
    <p:sldId id="327" r:id="rId15"/>
    <p:sldId id="323" r:id="rId16"/>
    <p:sldId id="328" r:id="rId17"/>
    <p:sldId id="329" r:id="rId18"/>
    <p:sldId id="330" r:id="rId19"/>
    <p:sldId id="331" r:id="rId20"/>
    <p:sldId id="304" r:id="rId21"/>
    <p:sldId id="272" r:id="rId22"/>
    <p:sldId id="273" r:id="rId23"/>
    <p:sldId id="283" r:id="rId24"/>
    <p:sldId id="301" r:id="rId25"/>
    <p:sldId id="287" r:id="rId26"/>
    <p:sldId id="298" r:id="rId27"/>
    <p:sldId id="311" r:id="rId28"/>
    <p:sldId id="310" r:id="rId29"/>
    <p:sldId id="312" r:id="rId30"/>
    <p:sldId id="314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1" autoAdjust="0"/>
    <p:restoredTop sz="94660"/>
  </p:normalViewPr>
  <p:slideViewPr>
    <p:cSldViewPr>
      <p:cViewPr varScale="1">
        <p:scale>
          <a:sx n="80" d="100"/>
          <a:sy n="80" d="100"/>
        </p:scale>
        <p:origin x="-192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71D3-26FD-4F2A-8798-E87FC158D653}" type="datetimeFigureOut">
              <a:rPr lang="en-AU" smtClean="0"/>
              <a:t>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63B4-BCAE-4F88-BE3B-5F30EE9283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98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71D3-26FD-4F2A-8798-E87FC158D653}" type="datetimeFigureOut">
              <a:rPr lang="en-AU" smtClean="0"/>
              <a:t>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63B4-BCAE-4F88-BE3B-5F30EE9283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69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71D3-26FD-4F2A-8798-E87FC158D653}" type="datetimeFigureOut">
              <a:rPr lang="en-AU" smtClean="0"/>
              <a:t>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63B4-BCAE-4F88-BE3B-5F30EE9283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97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71D3-26FD-4F2A-8798-E87FC158D653}" type="datetimeFigureOut">
              <a:rPr lang="en-AU" smtClean="0"/>
              <a:t>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63B4-BCAE-4F88-BE3B-5F30EE9283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02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71D3-26FD-4F2A-8798-E87FC158D653}" type="datetimeFigureOut">
              <a:rPr lang="en-AU" smtClean="0"/>
              <a:t>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63B4-BCAE-4F88-BE3B-5F30EE9283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124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71D3-26FD-4F2A-8798-E87FC158D653}" type="datetimeFigureOut">
              <a:rPr lang="en-AU" smtClean="0"/>
              <a:t>2/10/2019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63B4-BCAE-4F88-BE3B-5F30EE9283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630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71D3-26FD-4F2A-8798-E87FC158D653}" type="datetimeFigureOut">
              <a:rPr lang="en-AU" smtClean="0"/>
              <a:t>2/10/2019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63B4-BCAE-4F88-BE3B-5F30EE9283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02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71D3-26FD-4F2A-8798-E87FC158D653}" type="datetimeFigureOut">
              <a:rPr lang="en-AU" smtClean="0"/>
              <a:t>2/10/2019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63B4-BCAE-4F88-BE3B-5F30EE9283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66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71D3-26FD-4F2A-8798-E87FC158D653}" type="datetimeFigureOut">
              <a:rPr lang="en-AU" smtClean="0"/>
              <a:t>2/10/2019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63B4-BCAE-4F88-BE3B-5F30EE9283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40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71D3-26FD-4F2A-8798-E87FC158D653}" type="datetimeFigureOut">
              <a:rPr lang="en-AU" smtClean="0"/>
              <a:t>2/10/2019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63B4-BCAE-4F88-BE3B-5F30EE9283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29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71D3-26FD-4F2A-8798-E87FC158D653}" type="datetimeFigureOut">
              <a:rPr lang="en-AU" smtClean="0"/>
              <a:t>2/10/2019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63B4-BCAE-4F88-BE3B-5F30EE9283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6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2"/>
            </a:gs>
            <a:gs pos="50000">
              <a:srgbClr val="00B0F0"/>
            </a:gs>
            <a:gs pos="88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871D3-26FD-4F2A-8798-E87FC158D653}" type="datetimeFigureOut">
              <a:rPr lang="en-AU" smtClean="0"/>
              <a:t>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63B4-BCAE-4F88-BE3B-5F30EE9283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02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of Jesus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4504" y="3861048"/>
            <a:ext cx="61206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When you see these </a:t>
            </a:r>
            <a:r>
              <a:rPr lang="en-A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images, </a:t>
            </a:r>
            <a:r>
              <a:rPr lang="en-A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what are the big ideas that come to mind?</a:t>
            </a:r>
          </a:p>
          <a:p>
            <a:endParaRPr lang="en-A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6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50" y="613410"/>
            <a:ext cx="7170499" cy="56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788" y="377788"/>
            <a:ext cx="6102424" cy="61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2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213" y="310344"/>
            <a:ext cx="4679574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2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737" y="828927"/>
            <a:ext cx="2900526" cy="520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2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288" y="454360"/>
            <a:ext cx="4759424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2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160" y="378142"/>
            <a:ext cx="3535680" cy="61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297" y="490364"/>
            <a:ext cx="405740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8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774" y="580547"/>
            <a:ext cx="4690452" cy="56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51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51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041" y="517893"/>
            <a:ext cx="5045918" cy="582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53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468" y="616601"/>
            <a:ext cx="5231063" cy="56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74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851" y="286103"/>
            <a:ext cx="5112295" cy="628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163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383" y="320761"/>
            <a:ext cx="4673234" cy="621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163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019" y="361584"/>
            <a:ext cx="4659962" cy="613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6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214" y="294430"/>
            <a:ext cx="6516777" cy="62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74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08" y="614497"/>
            <a:ext cx="7161584" cy="56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63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418" y="146057"/>
            <a:ext cx="5165164" cy="656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74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8371" y="531222"/>
            <a:ext cx="5727258" cy="5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81000"/>
            <a:ext cx="3657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717" y="692696"/>
            <a:ext cx="538900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0" y="381000"/>
            <a:ext cx="4381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63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980728"/>
            <a:ext cx="7848872" cy="393799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notice?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ones do you like best? Why?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notice about the colours used?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notice about the emotions shown in the images?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notice about the body language the artists have given Jesus?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these tell you about </a:t>
            </a:r>
            <a:r>
              <a:rPr lang="en-A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type of </a:t>
            </a:r>
            <a:r>
              <a:rPr lang="en-A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 the artists think Jesus was?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would you include in your own image of Jesus?</a:t>
            </a:r>
            <a:endParaRPr lang="en-A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82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16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879" y="103489"/>
            <a:ext cx="5376242" cy="665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880" y="381000"/>
            <a:ext cx="344424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72" y="332795"/>
            <a:ext cx="5062294" cy="61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00" y="716280"/>
            <a:ext cx="434340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296" y="411344"/>
            <a:ext cx="4815408" cy="60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587" y="526368"/>
            <a:ext cx="4212825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95</Words>
  <Application>Microsoft Office PowerPoint</Application>
  <PresentationFormat>On-screen Show (4:3)</PresentationFormat>
  <Paragraphs>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Images of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</dc:creator>
  <cp:lastModifiedBy>Marg</cp:lastModifiedBy>
  <cp:revision>43</cp:revision>
  <dcterms:created xsi:type="dcterms:W3CDTF">2019-09-30T14:41:01Z</dcterms:created>
  <dcterms:modified xsi:type="dcterms:W3CDTF">2019-10-01T22:20:22Z</dcterms:modified>
</cp:coreProperties>
</file>