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4A9DC-415D-4F90-9DB8-B79A06951327}" type="datetimeFigureOut">
              <a:rPr lang="en-US" smtClean="0"/>
              <a:t>7/22/2015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3DF4-388D-40BE-AC93-5BE5A70CB36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Money Quiz!!!!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1</a:t>
            </a:r>
          </a:p>
        </p:txBody>
      </p:sp>
      <p:pic>
        <p:nvPicPr>
          <p:cNvPr id="4" name="Picture 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428868"/>
            <a:ext cx="1000132" cy="1000132"/>
          </a:xfrm>
          <a:prstGeom prst="rect">
            <a:avLst/>
          </a:prstGeom>
        </p:spPr>
      </p:pic>
      <p:pic>
        <p:nvPicPr>
          <p:cNvPr id="5" name="Picture 4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786190"/>
            <a:ext cx="1000132" cy="1000132"/>
          </a:xfrm>
          <a:prstGeom prst="rect">
            <a:avLst/>
          </a:prstGeom>
        </p:spPr>
      </p:pic>
      <p:pic>
        <p:nvPicPr>
          <p:cNvPr id="6" name="Picture 5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857628"/>
            <a:ext cx="1000132" cy="1000132"/>
          </a:xfrm>
          <a:prstGeom prst="rect">
            <a:avLst/>
          </a:prstGeom>
        </p:spPr>
      </p:pic>
      <p:pic>
        <p:nvPicPr>
          <p:cNvPr id="7" name="Picture 6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3857628"/>
            <a:ext cx="1000132" cy="1000132"/>
          </a:xfrm>
          <a:prstGeom prst="rect">
            <a:avLst/>
          </a:prstGeom>
        </p:spPr>
      </p:pic>
      <p:pic>
        <p:nvPicPr>
          <p:cNvPr id="8" name="Picture 7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3786190"/>
            <a:ext cx="1000132" cy="1000132"/>
          </a:xfrm>
          <a:prstGeom prst="rect">
            <a:avLst/>
          </a:prstGeom>
        </p:spPr>
      </p:pic>
      <p:pic>
        <p:nvPicPr>
          <p:cNvPr id="9" name="Picture 8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3786190"/>
            <a:ext cx="1000132" cy="1000132"/>
          </a:xfrm>
          <a:prstGeom prst="rect">
            <a:avLst/>
          </a:prstGeom>
        </p:spPr>
      </p:pic>
      <p:pic>
        <p:nvPicPr>
          <p:cNvPr id="10" name="Picture 9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00892" y="2428868"/>
            <a:ext cx="1000132" cy="1000132"/>
          </a:xfrm>
          <a:prstGeom prst="rect">
            <a:avLst/>
          </a:prstGeom>
        </p:spPr>
      </p:pic>
      <p:pic>
        <p:nvPicPr>
          <p:cNvPr id="11" name="Picture 10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500306"/>
            <a:ext cx="1000132" cy="1000132"/>
          </a:xfrm>
          <a:prstGeom prst="rect">
            <a:avLst/>
          </a:prstGeom>
        </p:spPr>
      </p:pic>
      <p:pic>
        <p:nvPicPr>
          <p:cNvPr id="12" name="Picture 11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428868"/>
            <a:ext cx="1000132" cy="1000132"/>
          </a:xfrm>
          <a:prstGeom prst="rect">
            <a:avLst/>
          </a:prstGeom>
        </p:spPr>
      </p:pic>
      <p:pic>
        <p:nvPicPr>
          <p:cNvPr id="13" name="Picture 12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500306"/>
            <a:ext cx="1000132" cy="1000132"/>
          </a:xfrm>
          <a:prstGeom prst="rect">
            <a:avLst/>
          </a:prstGeom>
        </p:spPr>
      </p:pic>
      <p:pic>
        <p:nvPicPr>
          <p:cNvPr id="14" name="Picture 13" descr="Aussie coins 5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5072074"/>
            <a:ext cx="1000132" cy="10001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2143116"/>
            <a:ext cx="1357322" cy="1357322"/>
          </a:xfrm>
          <a:prstGeom prst="rect">
            <a:avLst/>
          </a:prstGeom>
        </p:spPr>
      </p:pic>
      <p:pic>
        <p:nvPicPr>
          <p:cNvPr id="16" name="Picture 1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500063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5000636"/>
            <a:ext cx="1357322" cy="1357322"/>
          </a:xfrm>
          <a:prstGeom prst="rect">
            <a:avLst/>
          </a:prstGeom>
        </p:spPr>
      </p:pic>
      <p:pic>
        <p:nvPicPr>
          <p:cNvPr id="18" name="Picture 1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571876"/>
            <a:ext cx="1357322" cy="1357322"/>
          </a:xfrm>
          <a:prstGeom prst="rect">
            <a:avLst/>
          </a:prstGeom>
        </p:spPr>
      </p:pic>
      <p:pic>
        <p:nvPicPr>
          <p:cNvPr id="19" name="Picture 1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571876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143116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14311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3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  <p:pic>
        <p:nvPicPr>
          <p:cNvPr id="6" name="Picture 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  <p:pic>
        <p:nvPicPr>
          <p:cNvPr id="7" name="Picture 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929198"/>
            <a:ext cx="1357322" cy="1357322"/>
          </a:xfrm>
          <a:prstGeom prst="rect">
            <a:avLst/>
          </a:prstGeom>
        </p:spPr>
      </p:pic>
      <p:pic>
        <p:nvPicPr>
          <p:cNvPr id="8" name="Picture 7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500438"/>
            <a:ext cx="1357322" cy="1357322"/>
          </a:xfrm>
          <a:prstGeom prst="rect">
            <a:avLst/>
          </a:prstGeom>
        </p:spPr>
      </p:pic>
      <p:pic>
        <p:nvPicPr>
          <p:cNvPr id="9" name="Picture 8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571876"/>
            <a:ext cx="1357322" cy="1357322"/>
          </a:xfrm>
          <a:prstGeom prst="rect">
            <a:avLst/>
          </a:prstGeom>
        </p:spPr>
      </p:pic>
      <p:pic>
        <p:nvPicPr>
          <p:cNvPr id="10" name="Picture 9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57187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2143116"/>
            <a:ext cx="1357322" cy="1357322"/>
          </a:xfrm>
          <a:prstGeom prst="rect">
            <a:avLst/>
          </a:prstGeom>
        </p:spPr>
      </p:pic>
      <p:pic>
        <p:nvPicPr>
          <p:cNvPr id="14" name="Picture 13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214554"/>
            <a:ext cx="1357322" cy="1357322"/>
          </a:xfrm>
          <a:prstGeom prst="rect">
            <a:avLst/>
          </a:prstGeom>
        </p:spPr>
      </p:pic>
      <p:pic>
        <p:nvPicPr>
          <p:cNvPr id="15" name="Picture 1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5000636"/>
            <a:ext cx="1357322" cy="1357322"/>
          </a:xfrm>
          <a:prstGeom prst="rect">
            <a:avLst/>
          </a:prstGeom>
        </p:spPr>
      </p:pic>
      <p:pic>
        <p:nvPicPr>
          <p:cNvPr id="16" name="Picture 15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5000636"/>
            <a:ext cx="1357322" cy="1357322"/>
          </a:xfrm>
          <a:prstGeom prst="rect">
            <a:avLst/>
          </a:prstGeom>
        </p:spPr>
      </p:pic>
      <p:pic>
        <p:nvPicPr>
          <p:cNvPr id="17" name="Picture 16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500063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00174"/>
            <a:ext cx="8658196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4</a:t>
            </a:r>
          </a:p>
        </p:txBody>
      </p:sp>
      <p:pic>
        <p:nvPicPr>
          <p:cNvPr id="10" name="Picture 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071678"/>
            <a:ext cx="1357322" cy="1357322"/>
          </a:xfrm>
          <a:prstGeom prst="rect">
            <a:avLst/>
          </a:prstGeom>
        </p:spPr>
      </p:pic>
      <p:pic>
        <p:nvPicPr>
          <p:cNvPr id="11" name="Picture 1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2143116"/>
            <a:ext cx="1357322" cy="1357322"/>
          </a:xfrm>
          <a:prstGeom prst="rect">
            <a:avLst/>
          </a:prstGeom>
        </p:spPr>
      </p:pic>
      <p:pic>
        <p:nvPicPr>
          <p:cNvPr id="12" name="Picture 1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143116"/>
            <a:ext cx="1357322" cy="1357322"/>
          </a:xfrm>
          <a:prstGeom prst="rect">
            <a:avLst/>
          </a:prstGeom>
        </p:spPr>
      </p:pic>
      <p:pic>
        <p:nvPicPr>
          <p:cNvPr id="13" name="Picture 1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14554"/>
            <a:ext cx="1357322" cy="1357322"/>
          </a:xfrm>
          <a:prstGeom prst="rect">
            <a:avLst/>
          </a:prstGeom>
        </p:spPr>
      </p:pic>
      <p:pic>
        <p:nvPicPr>
          <p:cNvPr id="20" name="Picture 19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214554"/>
            <a:ext cx="1357322" cy="1357322"/>
          </a:xfrm>
          <a:prstGeom prst="rect">
            <a:avLst/>
          </a:prstGeom>
        </p:spPr>
      </p:pic>
      <p:pic>
        <p:nvPicPr>
          <p:cNvPr id="21" name="Picture 20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58082" y="3714752"/>
            <a:ext cx="1357322" cy="1357322"/>
          </a:xfrm>
          <a:prstGeom prst="rect">
            <a:avLst/>
          </a:prstGeom>
        </p:spPr>
      </p:pic>
      <p:pic>
        <p:nvPicPr>
          <p:cNvPr id="22" name="Picture 21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5072074"/>
            <a:ext cx="1357322" cy="1357322"/>
          </a:xfrm>
          <a:prstGeom prst="rect">
            <a:avLst/>
          </a:prstGeom>
        </p:spPr>
      </p:pic>
      <p:pic>
        <p:nvPicPr>
          <p:cNvPr id="23" name="Picture 22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643314"/>
            <a:ext cx="1357322" cy="1357322"/>
          </a:xfrm>
          <a:prstGeom prst="rect">
            <a:avLst/>
          </a:prstGeom>
        </p:spPr>
      </p:pic>
      <p:pic>
        <p:nvPicPr>
          <p:cNvPr id="24" name="Picture 23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571876"/>
            <a:ext cx="1357322" cy="1357322"/>
          </a:xfrm>
          <a:prstGeom prst="rect">
            <a:avLst/>
          </a:prstGeom>
        </p:spPr>
      </p:pic>
      <p:pic>
        <p:nvPicPr>
          <p:cNvPr id="25" name="Picture 24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571876"/>
            <a:ext cx="1357322" cy="1357322"/>
          </a:xfrm>
          <a:prstGeom prst="rect">
            <a:avLst/>
          </a:prstGeom>
        </p:spPr>
      </p:pic>
      <p:pic>
        <p:nvPicPr>
          <p:cNvPr id="26" name="Picture 25" descr="Aussie coins 2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3571876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5</a:t>
            </a:r>
          </a:p>
        </p:txBody>
      </p:sp>
      <p:pic>
        <p:nvPicPr>
          <p:cNvPr id="6" name="Picture 5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071678"/>
            <a:ext cx="1714512" cy="1714512"/>
          </a:xfrm>
          <a:prstGeom prst="rect">
            <a:avLst/>
          </a:prstGeom>
        </p:spPr>
      </p:pic>
      <p:pic>
        <p:nvPicPr>
          <p:cNvPr id="7" name="Picture 6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2071678"/>
            <a:ext cx="1714512" cy="1714512"/>
          </a:xfrm>
          <a:prstGeom prst="rect">
            <a:avLst/>
          </a:prstGeom>
        </p:spPr>
      </p:pic>
      <p:pic>
        <p:nvPicPr>
          <p:cNvPr id="8" name="Picture 7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000240"/>
            <a:ext cx="1714512" cy="1714512"/>
          </a:xfrm>
          <a:prstGeom prst="rect">
            <a:avLst/>
          </a:prstGeom>
        </p:spPr>
      </p:pic>
      <p:pic>
        <p:nvPicPr>
          <p:cNvPr id="9" name="Picture 8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143116"/>
            <a:ext cx="1714512" cy="1714512"/>
          </a:xfrm>
          <a:prstGeom prst="rect">
            <a:avLst/>
          </a:prstGeom>
        </p:spPr>
      </p:pic>
      <p:pic>
        <p:nvPicPr>
          <p:cNvPr id="10" name="Picture 9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071942"/>
            <a:ext cx="1714512" cy="1714512"/>
          </a:xfrm>
          <a:prstGeom prst="rect">
            <a:avLst/>
          </a:prstGeom>
        </p:spPr>
      </p:pic>
      <p:pic>
        <p:nvPicPr>
          <p:cNvPr id="11" name="Picture 10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929066"/>
            <a:ext cx="1714512" cy="1714512"/>
          </a:xfrm>
          <a:prstGeom prst="rect">
            <a:avLst/>
          </a:prstGeom>
        </p:spPr>
      </p:pic>
      <p:pic>
        <p:nvPicPr>
          <p:cNvPr id="12" name="Picture 11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929066"/>
            <a:ext cx="1714512" cy="1714512"/>
          </a:xfrm>
          <a:prstGeom prst="rect">
            <a:avLst/>
          </a:prstGeom>
        </p:spPr>
      </p:pic>
      <p:pic>
        <p:nvPicPr>
          <p:cNvPr id="13" name="Picture 12" descr="Aussie coins 50 cen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4000504"/>
            <a:ext cx="1714512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Write the question number and the answer in your maths book.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AU" dirty="0" smtClean="0"/>
              <a:t>How much money is shown?</a:t>
            </a:r>
          </a:p>
          <a:p>
            <a:r>
              <a:rPr lang="en-AU" sz="4000" dirty="0" smtClean="0"/>
              <a:t>2</a:t>
            </a:r>
          </a:p>
        </p:txBody>
      </p:sp>
      <p:pic>
        <p:nvPicPr>
          <p:cNvPr id="5" name="Picture 4" descr="Aussie coins 10 ce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2285992"/>
            <a:ext cx="1357322" cy="1357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193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Money Quiz!!!!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  <vt:lpstr>Write the question number and the answer in your maths book.  </vt:lpstr>
    </vt:vector>
  </TitlesOfParts>
  <Company>St Margarets Primary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Quiz!!!!</dc:title>
  <dc:creator>MargD</dc:creator>
  <cp:lastModifiedBy>MargD</cp:lastModifiedBy>
  <cp:revision>1</cp:revision>
  <dcterms:created xsi:type="dcterms:W3CDTF">2015-07-22T09:19:26Z</dcterms:created>
  <dcterms:modified xsi:type="dcterms:W3CDTF">2015-07-22T09:38:55Z</dcterms:modified>
</cp:coreProperties>
</file>