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9323" autoAdjust="0"/>
  </p:normalViewPr>
  <p:slideViewPr>
    <p:cSldViewPr>
      <p:cViewPr varScale="1">
        <p:scale>
          <a:sx n="97" d="100"/>
          <a:sy n="97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4F2E-A8D5-4054-B3AA-419E45D3AFE6}" type="datetimeFigureOut">
              <a:rPr lang="en-US" smtClean="0"/>
              <a:t>10/1/2019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7505-BD9F-45DA-813D-35AD106B6F92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sz="8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The Holy Spirit</a:t>
            </a:r>
            <a:endParaRPr lang="en-AU" sz="88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50043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A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When you see these symbols of the Holy Spirit, what are the big ideas that come to mind?</a:t>
            </a:r>
            <a:endParaRPr lang="en-AU" b="1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13699" cy="50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4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056770" cy="57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holy_spirit_by_kevron2001-d57tj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43402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-hearts-design-holy-spirit-dove-clipart-v9MWqU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785794"/>
            <a:ext cx="3228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4857784" cy="6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s-spirit-is-in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763061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larphotoclub_92483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p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319996" cy="55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fi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8697718" cy="54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3-03-23-at-12-01-27-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00042"/>
            <a:ext cx="62960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un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09" y="428604"/>
            <a:ext cx="7810555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_spirit_fire-101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79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receive-holy-spir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Dov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39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9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angel-of-presen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6233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sta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7848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Discuss the symbols of the Holy Spirit you have seen.</a:t>
            </a:r>
          </a:p>
          <a:p>
            <a:endParaRPr lang="en-AU" sz="32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A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Would you add any?</a:t>
            </a:r>
          </a:p>
          <a:p>
            <a:endParaRPr lang="en-AU" sz="32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A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What words come to mind when you think of the Holy Spirit?</a:t>
            </a:r>
          </a:p>
          <a:p>
            <a:endParaRPr lang="en-AU" sz="32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A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What questions do you have about the Holy Spirit?</a:t>
            </a:r>
            <a:endParaRPr lang="en-AU" sz="32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-is-holy-spirit-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27-The-Holy-Spirit-and-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8"/>
            <a:ext cx="9144000" cy="67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J-Holy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858048" cy="68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572032" cy="62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-s-messenger-hd-wallpaper-3339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holy-spirit-by-hammerm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713610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y-spirit-dove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8669173" cy="47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ost-hand-smoke-ho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</Words>
  <Application>Microsoft Office PowerPoint</Application>
  <PresentationFormat>On-screen Show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Holy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</dc:title>
  <dc:creator>MargD</dc:creator>
  <cp:lastModifiedBy>Marg</cp:lastModifiedBy>
  <cp:revision>3</cp:revision>
  <dcterms:created xsi:type="dcterms:W3CDTF">2016-08-14T03:55:51Z</dcterms:created>
  <dcterms:modified xsi:type="dcterms:W3CDTF">2019-10-01T02:10:18Z</dcterms:modified>
</cp:coreProperties>
</file>