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71" r:id="rId9"/>
    <p:sldId id="265" r:id="rId10"/>
    <p:sldId id="266" r:id="rId11"/>
    <p:sldId id="267" r:id="rId12"/>
    <p:sldId id="270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660"/>
  </p:normalViewPr>
  <p:slideViewPr>
    <p:cSldViewPr>
      <p:cViewPr varScale="1">
        <p:scale>
          <a:sx n="80" d="100"/>
          <a:sy n="80" d="100"/>
        </p:scale>
        <p:origin x="-188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4" d="100"/>
        <a:sy n="1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LiQFJsycm8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2985"/>
            <a:ext cx="9144000" cy="2457466"/>
          </a:xfrm>
        </p:spPr>
        <p:txBody>
          <a:bodyPr>
            <a:noAutofit/>
          </a:bodyPr>
          <a:lstStyle/>
          <a:p>
            <a:r>
              <a:rPr lang="en-AU" sz="6600" dirty="0" smtClean="0">
                <a:latin typeface="Segoe Print" pitchFamily="2" charset="0"/>
              </a:rPr>
              <a:t>Exploring the World</a:t>
            </a:r>
            <a:endParaRPr lang="en-AU" sz="6600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4800" dirty="0">
                <a:solidFill>
                  <a:schemeClr val="tx2"/>
                </a:solidFill>
                <a:latin typeface="Segoe Print" pitchFamily="2" charset="0"/>
                <a:ea typeface="+mj-ea"/>
                <a:cs typeface="+mj-cs"/>
              </a:rPr>
              <a:t>Today we visit...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nt_rushmore_south_dakota-wid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neyland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285728"/>
            <a:ext cx="5072098" cy="49530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571744"/>
            <a:ext cx="3304080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ab00662fa9efd8df8128ec68c2b8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85728"/>
            <a:ext cx="2247900" cy="3609975"/>
          </a:xfrm>
          <a:prstGeom prst="rect">
            <a:avLst/>
          </a:prstGeom>
        </p:spPr>
      </p:pic>
      <p:pic>
        <p:nvPicPr>
          <p:cNvPr id="3" name="Picture 2" descr="000802_c471_0022_csl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7430"/>
            <a:ext cx="2340864" cy="1697356"/>
          </a:xfrm>
          <a:prstGeom prst="rect">
            <a:avLst/>
          </a:prstGeom>
        </p:spPr>
      </p:pic>
      <p:pic>
        <p:nvPicPr>
          <p:cNvPr id="4" name="Picture 3" descr="509873-1029-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571876"/>
            <a:ext cx="2286000" cy="3038475"/>
          </a:xfrm>
          <a:prstGeom prst="rect">
            <a:avLst/>
          </a:prstGeom>
        </p:spPr>
      </p:pic>
      <p:pic>
        <p:nvPicPr>
          <p:cNvPr id="5" name="Picture 4" descr="Bison_202599_Help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77709" y="357166"/>
            <a:ext cx="3966291" cy="2928958"/>
          </a:xfrm>
          <a:prstGeom prst="rect">
            <a:avLst/>
          </a:prstGeom>
        </p:spPr>
      </p:pic>
      <p:pic>
        <p:nvPicPr>
          <p:cNvPr id="6" name="Picture 5" descr="mountain-lion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4143380"/>
            <a:ext cx="4045632" cy="2714620"/>
          </a:xfrm>
          <a:prstGeom prst="rect">
            <a:avLst/>
          </a:prstGeom>
        </p:spPr>
      </p:pic>
      <p:pic>
        <p:nvPicPr>
          <p:cNvPr id="7" name="Picture 6" descr="wolves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21429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curren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35" y="714356"/>
            <a:ext cx="910173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dirty="0" smtClean="0">
                <a:solidFill>
                  <a:srgbClr val="FFFF00"/>
                </a:solidFill>
                <a:hlinkClick r:id="rId2"/>
              </a:rPr>
              <a:t>Yankee Doodle</a:t>
            </a:r>
            <a:endParaRPr lang="en-A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75" y="1338262"/>
            <a:ext cx="6572250" cy="4181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2987" y="1857375"/>
            <a:ext cx="7058025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91154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851"/>
            <a:ext cx="9144000" cy="5838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" y="1142984"/>
            <a:ext cx="9144064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_u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9840"/>
            <a:ext cx="9144000" cy="5558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29454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4357694"/>
            <a:ext cx="221454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A-united-states-of-america-22591331-1440-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-PROGUN-NATIVE-AMERICAN-BILLBOARD-faceboo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272" y="1008888"/>
            <a:ext cx="4681728" cy="5849112"/>
          </a:xfrm>
          <a:prstGeom prst="rect">
            <a:avLst/>
          </a:prstGeom>
        </p:spPr>
      </p:pic>
      <p:pic>
        <p:nvPicPr>
          <p:cNvPr id="2" name="Picture 1" descr="370e7e0bd57d9a41ef3e7614482340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05320" cy="594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ue_of_Liberty,_N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"/>
            <a:ext cx="9144000" cy="6856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 Theme1</Template>
  <TotalTime>104</TotalTime>
  <Words>9</Words>
  <Application>Microsoft Office PowerPoint</Application>
  <PresentationFormat>On-screen Show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AAA Theme1</vt:lpstr>
      <vt:lpstr>Exploring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World</dc:title>
  <dc:creator>MargD</dc:creator>
  <cp:lastModifiedBy>Marg</cp:lastModifiedBy>
  <cp:revision>8</cp:revision>
  <dcterms:created xsi:type="dcterms:W3CDTF">2015-02-10T07:00:49Z</dcterms:created>
  <dcterms:modified xsi:type="dcterms:W3CDTF">2018-08-07T13:21:45Z</dcterms:modified>
</cp:coreProperties>
</file>