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9" r:id="rId4"/>
    <p:sldId id="277" r:id="rId5"/>
    <p:sldId id="284" r:id="rId6"/>
    <p:sldId id="288" r:id="rId7"/>
    <p:sldId id="289" r:id="rId8"/>
    <p:sldId id="290" r:id="rId9"/>
    <p:sldId id="291" r:id="rId10"/>
    <p:sldId id="263" r:id="rId11"/>
    <p:sldId id="262" r:id="rId12"/>
    <p:sldId id="266" r:id="rId13"/>
    <p:sldId id="270" r:id="rId14"/>
    <p:sldId id="287" r:id="rId15"/>
    <p:sldId id="267" r:id="rId16"/>
    <p:sldId id="268" r:id="rId17"/>
    <p:sldId id="269" r:id="rId18"/>
    <p:sldId id="279" r:id="rId19"/>
    <p:sldId id="285" r:id="rId20"/>
    <p:sldId id="286" r:id="rId21"/>
    <p:sldId id="282" r:id="rId22"/>
    <p:sldId id="283" r:id="rId23"/>
    <p:sldId id="292" r:id="rId24"/>
    <p:sldId id="281" r:id="rId25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6" autoAdjust="0"/>
    <p:restoredTop sz="94982" autoAdjust="0"/>
  </p:normalViewPr>
  <p:slideViewPr>
    <p:cSldViewPr>
      <p:cViewPr varScale="1">
        <p:scale>
          <a:sx n="81" d="100"/>
          <a:sy n="81" d="100"/>
        </p:scale>
        <p:origin x="-18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21C49-2273-449E-97C2-4018D5B4B2E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52BE9-45C2-490F-A95A-8335EDB527D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67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52BE9-45C2-490F-A95A-8335EDB527DD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languages/other/thai/guide/phrases.s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2985"/>
            <a:ext cx="9144000" cy="2457466"/>
          </a:xfrm>
        </p:spPr>
        <p:txBody>
          <a:bodyPr>
            <a:noAutofit/>
          </a:bodyPr>
          <a:lstStyle/>
          <a:p>
            <a:r>
              <a:rPr lang="en-AU" sz="6600" dirty="0" smtClean="0">
                <a:latin typeface="Segoe Print" pitchFamily="2" charset="0"/>
              </a:rPr>
              <a:t>Exploring the World</a:t>
            </a:r>
            <a:endParaRPr lang="en-AU" sz="6600" dirty="0">
              <a:latin typeface="Segoe 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4800" dirty="0">
                <a:solidFill>
                  <a:schemeClr val="tx2"/>
                </a:solidFill>
                <a:latin typeface="Segoe Print" pitchFamily="2" charset="0"/>
                <a:ea typeface="+mj-ea"/>
                <a:cs typeface="+mj-cs"/>
              </a:rPr>
              <a:t>Today we visit...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i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3294" cy="68214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ric-House-Thai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yutthaya-Budd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153" y="357166"/>
            <a:ext cx="9208308" cy="61436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h-tapu-phang-nga-bay-thailand_62197_990x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09"/>
            <a:ext cx="9144000" cy="68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ng-Bhumibol-Adulyad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565400"/>
            <a:ext cx="5321300" cy="4292600"/>
          </a:xfrm>
          <a:prstGeom prst="rect">
            <a:avLst/>
          </a:prstGeom>
        </p:spPr>
      </p:pic>
      <p:pic>
        <p:nvPicPr>
          <p:cNvPr id="2" name="Picture 1" descr="g219343_u65361_kin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00" y="0"/>
            <a:ext cx="49149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iland3.jpg"/>
          <p:cNvPicPr>
            <a:picLocks noChangeAspect="1"/>
          </p:cNvPicPr>
          <p:nvPr/>
        </p:nvPicPr>
        <p:blipFill>
          <a:blip r:embed="rId2" cstate="print"/>
          <a:srcRect l="1062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iland_elephant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14" y="1000108"/>
            <a:ext cx="9165628" cy="48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yalWhiteEleph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4458"/>
            <a:ext cx="9176845" cy="683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ang-900-elephant-painting-goldleafing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ck-vector-decorated-elephant-1058111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580"/>
            <a:ext cx="7572428" cy="6848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" y="44624"/>
            <a:ext cx="9106521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ck-vector-vector-illustration-of-a-decorated-indian-elephant-43406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58" y="0"/>
            <a:ext cx="90236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n-elephant-drawing-indian_elephant_drawing.jpg"/>
          <p:cNvPicPr>
            <a:picLocks noChangeAspect="1"/>
          </p:cNvPicPr>
          <p:nvPr/>
        </p:nvPicPr>
        <p:blipFill>
          <a:blip r:embed="rId2" cstate="print"/>
          <a:srcRect t="13541" b="14583"/>
          <a:stretch>
            <a:fillRect/>
          </a:stretch>
        </p:blipFill>
        <p:spPr>
          <a:xfrm>
            <a:off x="0" y="107133"/>
            <a:ext cx="9144000" cy="65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n-elephant-head-clipart-elephant-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278" y="214290"/>
            <a:ext cx="8682440" cy="64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676" y="1357298"/>
            <a:ext cx="9162676" cy="421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>
                <a:hlinkClick r:id="rId2"/>
              </a:rPr>
              <a:t>http://www.bbc.co.uk/languages/other/thai/guide/phrases.shtml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851"/>
            <a:ext cx="9144000" cy="58382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1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157"/>
            <a:ext cx="9138466" cy="68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Capital:</a:t>
            </a:r>
            <a:r>
              <a:rPr lang="en-AU" dirty="0" smtClean="0"/>
              <a:t> Bangkok</a:t>
            </a:r>
          </a:p>
          <a:p>
            <a:r>
              <a:rPr lang="en-AU" dirty="0" smtClean="0"/>
              <a:t> </a:t>
            </a:r>
          </a:p>
          <a:p>
            <a:r>
              <a:rPr lang="en-AU" b="1" dirty="0" smtClean="0"/>
              <a:t>Population:</a:t>
            </a:r>
            <a:r>
              <a:rPr lang="en-AU" dirty="0" smtClean="0"/>
              <a:t> 66,720,153 as of 2011</a:t>
            </a:r>
          </a:p>
          <a:p>
            <a:r>
              <a:rPr lang="en-AU" dirty="0" smtClean="0"/>
              <a:t> </a:t>
            </a:r>
          </a:p>
          <a:p>
            <a:r>
              <a:rPr lang="en-AU" b="1" dirty="0" smtClean="0"/>
              <a:t>Official language:</a:t>
            </a:r>
            <a:r>
              <a:rPr lang="en-AU" dirty="0" smtClean="0"/>
              <a:t> Thai</a:t>
            </a:r>
          </a:p>
          <a:p>
            <a:r>
              <a:rPr lang="en-AU" dirty="0" smtClean="0"/>
              <a:t> </a:t>
            </a:r>
          </a:p>
          <a:p>
            <a:r>
              <a:rPr lang="en-AU" b="1" dirty="0" smtClean="0"/>
              <a:t>Currency:</a:t>
            </a:r>
            <a:r>
              <a:rPr lang="en-AU" dirty="0" smtClean="0"/>
              <a:t> Baht</a:t>
            </a:r>
          </a:p>
          <a:p>
            <a:r>
              <a:rPr lang="en-AU" dirty="0" smtClean="0"/>
              <a:t> </a:t>
            </a:r>
          </a:p>
          <a:p>
            <a:r>
              <a:rPr lang="en-AU" b="1" dirty="0" smtClean="0"/>
              <a:t>Religion:</a:t>
            </a:r>
            <a:r>
              <a:rPr lang="en-AU" dirty="0" smtClean="0"/>
              <a:t> Buddhist 94.6%, Muslim 4.6%, Christian 0.7%, other 0.1%</a:t>
            </a:r>
          </a:p>
          <a:p>
            <a:r>
              <a:rPr lang="en-AU" dirty="0" smtClean="0"/>
              <a:t> </a:t>
            </a:r>
          </a:p>
          <a:p>
            <a:r>
              <a:rPr lang="en-AU" b="1" dirty="0" smtClean="0"/>
              <a:t>Climate:</a:t>
            </a:r>
            <a:r>
              <a:rPr lang="en-AU" dirty="0" smtClean="0"/>
              <a:t> Warm, humid and rainy mid-May to October; cool and dry November to mid-March</a:t>
            </a:r>
          </a:p>
          <a:p>
            <a:r>
              <a:rPr lang="en-AU" dirty="0" smtClean="0"/>
              <a:t> </a:t>
            </a:r>
          </a:p>
          <a:p>
            <a:r>
              <a:rPr lang="en-AU" b="1" dirty="0" smtClean="0"/>
              <a:t>Agriculture:</a:t>
            </a:r>
            <a:r>
              <a:rPr lang="en-AU" dirty="0" smtClean="0"/>
              <a:t> Rice, cassava, corn, sugarcane, coconuts</a:t>
            </a:r>
          </a:p>
          <a:p>
            <a:r>
              <a:rPr lang="en-AU" dirty="0" smtClean="0"/>
              <a:t> </a:t>
            </a:r>
          </a:p>
          <a:p>
            <a:r>
              <a:rPr lang="en-AU" b="1" dirty="0" smtClean="0"/>
              <a:t>Resources:</a:t>
            </a:r>
            <a:r>
              <a:rPr lang="en-AU" dirty="0" smtClean="0"/>
              <a:t> Tin, rubber, natural gas, timber, lead, fish</a:t>
            </a:r>
          </a:p>
          <a:p>
            <a:r>
              <a:rPr lang="en-AU" dirty="0" smtClean="0"/>
              <a:t> </a:t>
            </a:r>
          </a:p>
          <a:p>
            <a:r>
              <a:rPr lang="en-AU" b="1" dirty="0" smtClean="0"/>
              <a:t>Major Industries:</a:t>
            </a:r>
            <a:r>
              <a:rPr lang="en-AU" dirty="0" smtClean="0"/>
              <a:t> Tourism, clothing, beverages, cement, furniture, plastics</a:t>
            </a:r>
            <a:endParaRPr lang="en-A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7660" y="1071546"/>
            <a:ext cx="9191660" cy="45958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519" y="0"/>
            <a:ext cx="92290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24" y="-52251"/>
            <a:ext cx="9075376" cy="69102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0111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2265"/>
            <a:ext cx="9144000" cy="48934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AA 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 Theme1</Template>
  <TotalTime>946</TotalTime>
  <Words>13</Words>
  <Application>Microsoft Office PowerPoint</Application>
  <PresentationFormat>On-screen Show (4:3)</PresentationFormat>
  <Paragraphs>21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AAA Theme1</vt:lpstr>
      <vt:lpstr>Exploring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Margarets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World</dc:title>
  <dc:creator>MargD</dc:creator>
  <cp:lastModifiedBy>Marg</cp:lastModifiedBy>
  <cp:revision>39</cp:revision>
  <dcterms:created xsi:type="dcterms:W3CDTF">2015-02-10T07:00:49Z</dcterms:created>
  <dcterms:modified xsi:type="dcterms:W3CDTF">2018-08-07T12:44:26Z</dcterms:modified>
</cp:coreProperties>
</file>