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2"/>
  </p:notesMasterIdLst>
  <p:sldIdLst>
    <p:sldId id="256" r:id="rId2"/>
    <p:sldId id="258" r:id="rId3"/>
    <p:sldId id="259" r:id="rId4"/>
    <p:sldId id="294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5" r:id="rId17"/>
    <p:sldId id="297" r:id="rId18"/>
    <p:sldId id="298" r:id="rId19"/>
    <p:sldId id="299" r:id="rId20"/>
    <p:sldId id="301" r:id="rId21"/>
    <p:sldId id="304" r:id="rId22"/>
    <p:sldId id="302" r:id="rId23"/>
    <p:sldId id="303" r:id="rId24"/>
    <p:sldId id="300" r:id="rId25"/>
    <p:sldId id="305" r:id="rId26"/>
    <p:sldId id="306" r:id="rId27"/>
    <p:sldId id="307" r:id="rId28"/>
    <p:sldId id="308" r:id="rId29"/>
    <p:sldId id="309" r:id="rId30"/>
    <p:sldId id="31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6" autoAdjust="0"/>
    <p:restoredTop sz="94982" autoAdjust="0"/>
  </p:normalViewPr>
  <p:slideViewPr>
    <p:cSldViewPr>
      <p:cViewPr varScale="1">
        <p:scale>
          <a:sx n="81" d="100"/>
          <a:sy n="81" d="100"/>
        </p:scale>
        <p:origin x="-18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21C49-2273-449E-97C2-4018D5B4B2E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52BE9-45C2-490F-A95A-8335EDB527D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267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52BE9-45C2-490F-A95A-8335EDB527DD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.au/maps/place/Philippines/@11.6978351,122.6217542,2856653m/data=!3m2!1e3!4b1!4m2!3m1!1s0x324053215f87de63:0x784790ef7a29da57?hl=en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ilippines.hvu.nl/index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2985"/>
            <a:ext cx="9144000" cy="2457466"/>
          </a:xfrm>
        </p:spPr>
        <p:txBody>
          <a:bodyPr>
            <a:noAutofit/>
          </a:bodyPr>
          <a:lstStyle/>
          <a:p>
            <a:r>
              <a:rPr lang="en-AU" sz="6600" dirty="0" smtClean="0">
                <a:latin typeface="Segoe Print" pitchFamily="2" charset="0"/>
              </a:rPr>
              <a:t>Exploring the World</a:t>
            </a:r>
            <a:endParaRPr lang="en-AU" sz="6600" dirty="0">
              <a:latin typeface="Segoe Prin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AU" sz="4800" dirty="0">
                <a:solidFill>
                  <a:schemeClr val="tx2"/>
                </a:solidFill>
                <a:latin typeface="Segoe Print" pitchFamily="2" charset="0"/>
                <a:ea typeface="+mj-ea"/>
                <a:cs typeface="+mj-cs"/>
              </a:rPr>
              <a:t>Today we visit...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254d1330061968-beauty-philippines-25-photos-banauericeterracesifugao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51425"/>
            <a:ext cx="8215370" cy="681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ause Rices Terraces with Ifuago Villagers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636" y="428604"/>
            <a:ext cx="9165271" cy="600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ocolate_hills_bohol_philippines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2692"/>
            <a:ext cx="8195268" cy="681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66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igo_kingfisher_wwt@bo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24992"/>
            <a:ext cx="5214974" cy="651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-SWIMMING-WITH-WHALE-SHARKS-PHILIPPINES-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6240"/>
            <a:ext cx="9144000" cy="606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lawan-conservation-center-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19" y="214290"/>
            <a:ext cx="8572559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ilippi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445" y="785794"/>
            <a:ext cx="9017109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ilippine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445" y="785794"/>
            <a:ext cx="9138962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ilippines-tourism-Chine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0540"/>
            <a:ext cx="9144000" cy="5836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0" y="0"/>
            <a:ext cx="9128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l-economic-grow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177" y="428604"/>
            <a:ext cx="8677103" cy="592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-Enchanted-River-Philippi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8876"/>
            <a:ext cx="9144000" cy="6080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quin_baleine_pierlo_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7764"/>
            <a:ext cx="9144000" cy="6062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rsier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8382057" cy="6286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ilippine-Tarsier-Endangered-Animals-in-the-Philippi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9144000" cy="6327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-in-Wildlife-Philippi-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54520"/>
            <a:ext cx="8352751" cy="6489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leshark_philippines_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71480"/>
            <a:ext cx="8701471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ldlife-show-civ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562" y="304800"/>
            <a:ext cx="8524875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2ce5ebd5947c3fb443389e5cab9c98a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33" y="428604"/>
            <a:ext cx="7964045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TGEXbE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9144000" cy="4583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83768" y="104685"/>
            <a:ext cx="4572000" cy="1200329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AU" dirty="0">
                <a:hlinkClick r:id="rId2"/>
              </a:rPr>
              <a:t>https://www.google.com.au/maps/place/Philippines/@11.6978351,122.6217542,2856653m/data=!</a:t>
            </a:r>
            <a:r>
              <a:rPr lang="en-AU" dirty="0" smtClean="0">
                <a:hlinkClick r:id="rId2"/>
              </a:rPr>
              <a:t>3m2!1e3!4b1!4m2!3m1!1s0x324053215f87de63:0x784790ef7a29da57?hl=en</a:t>
            </a:r>
            <a:endParaRPr lang="en-A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851"/>
            <a:ext cx="9144000" cy="58382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-regions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6528" y="0"/>
            <a:ext cx="5750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7848" y="3244334"/>
            <a:ext cx="4108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hlinkClick r:id="rId2"/>
              </a:rPr>
              <a:t>http://</a:t>
            </a:r>
            <a:r>
              <a:rPr lang="en-AU" dirty="0" smtClean="0">
                <a:hlinkClick r:id="rId2"/>
              </a:rPr>
              <a:t>www.philippines.hvu.nl/index.html</a:t>
            </a: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607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ilippin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9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_Philippines-SkyMotion-AerialVideo-MOVI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1958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2.2_CP_Philippines_fruitmarke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1e28ed553196565216193c523cccb5_large.jpe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A 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AAA Theme1</Template>
  <TotalTime>1500</TotalTime>
  <Words>18</Words>
  <Application>Microsoft Office PowerPoint</Application>
  <PresentationFormat>On-screen Show (4:3)</PresentationFormat>
  <Paragraphs>5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AAA Theme1</vt:lpstr>
      <vt:lpstr>Exploring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Margarets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World</dc:title>
  <dc:creator>MargD</dc:creator>
  <cp:lastModifiedBy>Marg</cp:lastModifiedBy>
  <cp:revision>46</cp:revision>
  <dcterms:created xsi:type="dcterms:W3CDTF">2015-02-10T07:00:49Z</dcterms:created>
  <dcterms:modified xsi:type="dcterms:W3CDTF">2018-08-07T12:40:58Z</dcterms:modified>
</cp:coreProperties>
</file>