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320" r:id="rId5"/>
    <p:sldId id="316" r:id="rId6"/>
    <p:sldId id="318" r:id="rId7"/>
    <p:sldId id="317" r:id="rId8"/>
    <p:sldId id="323" r:id="rId9"/>
    <p:sldId id="331" r:id="rId10"/>
    <p:sldId id="314" r:id="rId11"/>
    <p:sldId id="332" r:id="rId12"/>
    <p:sldId id="333" r:id="rId13"/>
    <p:sldId id="315" r:id="rId14"/>
    <p:sldId id="325" r:id="rId15"/>
    <p:sldId id="326" r:id="rId16"/>
    <p:sldId id="328" r:id="rId17"/>
    <p:sldId id="324" r:id="rId18"/>
    <p:sldId id="32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8746" autoAdjust="0"/>
  </p:normalViewPr>
  <p:slideViewPr>
    <p:cSldViewPr>
      <p:cViewPr varScale="1">
        <p:scale>
          <a:sx n="84" d="100"/>
          <a:sy n="84" d="100"/>
        </p:scale>
        <p:origin x="-17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forkids.com/destination/nigeria/day-in-lif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@6.326922,12.1005026,5819064m/data=!3m1!1e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i0v9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27589" cy="3500438"/>
          </a:xfrm>
          <a:prstGeom prst="rect">
            <a:avLst/>
          </a:prstGeom>
        </p:spPr>
      </p:pic>
      <p:pic>
        <p:nvPicPr>
          <p:cNvPr id="3" name="Picture 2" descr="nigeria-hu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000" y="3599856"/>
            <a:ext cx="5028000" cy="32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3711136443_lc_galleryImage_Nigeria_s_national_team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9144000" cy="54003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38" y="919163"/>
            <a:ext cx="68675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ham__be_ia5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0"/>
            <a:ext cx="4279900" cy="5715000"/>
          </a:xfrm>
          <a:prstGeom prst="rect">
            <a:avLst/>
          </a:prstGeom>
        </p:spPr>
      </p:pic>
      <p:pic>
        <p:nvPicPr>
          <p:cNvPr id="5" name="Picture 4" descr="nigerian-clothing-for-kids-design-basic-5-on-cake-wedding-ide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43036" cy="3500438"/>
          </a:xfrm>
          <a:prstGeom prst="rect">
            <a:avLst/>
          </a:prstGeom>
        </p:spPr>
      </p:pic>
      <p:pic>
        <p:nvPicPr>
          <p:cNvPr id="3" name="Picture 2" descr="b0bf22f2a50d0cbe92604f4db5b9ab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33800"/>
            <a:ext cx="2247900" cy="3124200"/>
          </a:xfrm>
          <a:prstGeom prst="rect">
            <a:avLst/>
          </a:prstGeom>
        </p:spPr>
      </p:pic>
      <p:pic>
        <p:nvPicPr>
          <p:cNvPr id="2" name="Picture 1" descr="3e62209b16a5183bc7069101bae7f41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357430"/>
            <a:ext cx="2857488" cy="428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n_Cloth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3812118" cy="4735973"/>
          </a:xfrm>
          <a:prstGeom prst="rect">
            <a:avLst/>
          </a:prstGeom>
        </p:spPr>
      </p:pic>
      <p:pic>
        <p:nvPicPr>
          <p:cNvPr id="3" name="Picture 2" descr="nigerian-gele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14290"/>
            <a:ext cx="5715008" cy="4714882"/>
          </a:xfrm>
          <a:prstGeom prst="rect">
            <a:avLst/>
          </a:prstGeom>
        </p:spPr>
      </p:pic>
      <p:pic>
        <p:nvPicPr>
          <p:cNvPr id="4" name="Picture 3" descr="sam_31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46959"/>
            <a:ext cx="3748055" cy="281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6116" y="1928802"/>
            <a:ext cx="5857884" cy="4500594"/>
          </a:xfrm>
          <a:prstGeom prst="rect">
            <a:avLst/>
          </a:prstGeom>
        </p:spPr>
      </p:pic>
      <p:pic>
        <p:nvPicPr>
          <p:cNvPr id="3" name="Picture 2" descr="Obeahon-Mr-Ideal-Lagos-Traditional-At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69455" cy="535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hlinkClick r:id="rId2"/>
              </a:rPr>
              <a:t>http://www.timeforkids.com/destination/nigeria/day-in-life</a:t>
            </a: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1e96325e3552332e7c5f2bab32e3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4091430" cy="5143512"/>
          </a:xfrm>
          <a:prstGeom prst="rect">
            <a:avLst/>
          </a:prstGeom>
        </p:spPr>
      </p:pic>
      <p:pic>
        <p:nvPicPr>
          <p:cNvPr id="3" name="Picture 2" descr="Page0042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857232"/>
            <a:ext cx="3498128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909763"/>
            <a:ext cx="71913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" y="44624"/>
            <a:ext cx="913263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357166"/>
            <a:ext cx="850112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https://www.google.com.au/maps/@6.326922,12.1005026,5819064m/data=!3m1!1e3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" y="836712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of-niger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804581"/>
            <a:ext cx="4214842" cy="3053419"/>
          </a:xfrm>
          <a:prstGeom prst="rect">
            <a:avLst/>
          </a:prstGeom>
        </p:spPr>
      </p:pic>
      <p:pic>
        <p:nvPicPr>
          <p:cNvPr id="5" name="Picture 4" descr="1338313941-nigeria-final_1338313941_C_460_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0" y="0"/>
            <a:ext cx="4381500" cy="2667000"/>
          </a:xfrm>
          <a:prstGeom prst="rect">
            <a:avLst/>
          </a:prstGeom>
        </p:spPr>
      </p:pic>
      <p:pic>
        <p:nvPicPr>
          <p:cNvPr id="2" name="Picture 1" descr="_74977159_nigeria_fish_vendor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5705856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geria edu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pic>
        <p:nvPicPr>
          <p:cNvPr id="3" name="Picture 2" descr="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4857752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igerian-children-school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7477"/>
            <a:ext cx="6072198" cy="4040523"/>
          </a:xfrm>
          <a:prstGeom prst="rect">
            <a:avLst/>
          </a:prstGeom>
        </p:spPr>
      </p:pic>
      <p:pic>
        <p:nvPicPr>
          <p:cNvPr id="2" name="Picture 1" descr="Nigeria_student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1"/>
            <a:ext cx="5357818" cy="3571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0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gos-nigeria-ecomme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4777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1882</TotalTime>
  <Words>18</Words>
  <Application>Microsoft Office PowerPoint</Application>
  <PresentationFormat>On-screen Show (4:3)</PresentationFormat>
  <Paragraphs>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59</cp:revision>
  <dcterms:created xsi:type="dcterms:W3CDTF">2015-02-10T07:00:49Z</dcterms:created>
  <dcterms:modified xsi:type="dcterms:W3CDTF">2018-08-07T12:40:09Z</dcterms:modified>
</cp:coreProperties>
</file>