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33"/>
  </p:notesMasterIdLst>
  <p:sldIdLst>
    <p:sldId id="256" r:id="rId2"/>
    <p:sldId id="258" r:id="rId3"/>
    <p:sldId id="259" r:id="rId4"/>
    <p:sldId id="294" r:id="rId5"/>
    <p:sldId id="284" r:id="rId6"/>
    <p:sldId id="285" r:id="rId7"/>
    <p:sldId id="283" r:id="rId8"/>
    <p:sldId id="286" r:id="rId9"/>
    <p:sldId id="288" r:id="rId10"/>
    <p:sldId id="287" r:id="rId11"/>
    <p:sldId id="293" r:id="rId12"/>
    <p:sldId id="295" r:id="rId13"/>
    <p:sldId id="311" r:id="rId14"/>
    <p:sldId id="312" r:id="rId15"/>
    <p:sldId id="292" r:id="rId16"/>
    <p:sldId id="303" r:id="rId17"/>
    <p:sldId id="300" r:id="rId18"/>
    <p:sldId id="297" r:id="rId19"/>
    <p:sldId id="298" r:id="rId20"/>
    <p:sldId id="299" r:id="rId21"/>
    <p:sldId id="301" r:id="rId22"/>
    <p:sldId id="304" r:id="rId23"/>
    <p:sldId id="289" r:id="rId24"/>
    <p:sldId id="290" r:id="rId25"/>
    <p:sldId id="291" r:id="rId26"/>
    <p:sldId id="302" r:id="rId27"/>
    <p:sldId id="314" r:id="rId28"/>
    <p:sldId id="313" r:id="rId29"/>
    <p:sldId id="305" r:id="rId30"/>
    <p:sldId id="306" r:id="rId31"/>
    <p:sldId id="30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26" autoAdjust="0"/>
    <p:restoredTop sz="94982" autoAdjust="0"/>
  </p:normalViewPr>
  <p:slideViewPr>
    <p:cSldViewPr>
      <p:cViewPr varScale="1">
        <p:scale>
          <a:sx n="81" d="100"/>
          <a:sy n="81" d="100"/>
        </p:scale>
        <p:origin x="-186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4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21C49-2273-449E-97C2-4018D5B4B2E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52BE9-45C2-490F-A95A-8335EDB527DD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2678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52BE9-45C2-490F-A95A-8335EDB527DD}" type="slidenum">
              <a:rPr lang="en-AU" smtClean="0"/>
              <a:pPr/>
              <a:t>1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233FA-71B4-4F34-8A15-CE7832DC1B66}" type="datetimeFigureOut">
              <a:rPr lang="en-US" smtClean="0"/>
              <a:pPr/>
              <a:t>8/7/2018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5AD0B-E8D0-48F4-A3C5-891A1B6FD94F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m.au/maps/place/Mexico/@23.6260333,-102.5377501,2681675m/data=!3m1!1e3!4m2!3m1!1s0x84043a3b88685353:0xed64b4be6b099811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2985"/>
            <a:ext cx="9144000" cy="2457466"/>
          </a:xfrm>
        </p:spPr>
        <p:txBody>
          <a:bodyPr>
            <a:noAutofit/>
          </a:bodyPr>
          <a:lstStyle/>
          <a:p>
            <a:r>
              <a:rPr lang="en-AU" sz="6600" dirty="0" smtClean="0">
                <a:latin typeface="Segoe Print" pitchFamily="2" charset="0"/>
              </a:rPr>
              <a:t>Exploring the World</a:t>
            </a:r>
            <a:endParaRPr lang="en-AU" sz="6600" dirty="0">
              <a:latin typeface="Segoe Print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AU" sz="4800" dirty="0">
                <a:solidFill>
                  <a:schemeClr val="tx2"/>
                </a:solidFill>
                <a:latin typeface="Segoe Print" pitchFamily="2" charset="0"/>
                <a:ea typeface="+mj-ea"/>
                <a:cs typeface="+mj-cs"/>
              </a:rPr>
              <a:t>Today we visit...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lack jaguar, Boogie at Tbilisi Zoo, 10 Feb 2010, Vano Shlam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2895" y="0"/>
            <a:ext cx="77982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44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Crystal-Pool-in-Yucatan-Mexico-Pictures-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714356"/>
            <a:ext cx="8001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44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exican-Jung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428604"/>
            <a:ext cx="7897000" cy="5922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j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494" y="428604"/>
            <a:ext cx="8993013" cy="600079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nora-scenery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428604"/>
            <a:ext cx="8405786" cy="590506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yan_ruins_yucatan_shutterstock_prom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751" y="500042"/>
            <a:ext cx="8693174" cy="578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44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yramidelcastil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000" y="596900"/>
            <a:ext cx="8890000" cy="566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xico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500042"/>
            <a:ext cx="7858170" cy="5893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9ChurchPalom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500042"/>
            <a:ext cx="6488420" cy="60147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0562-copy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28" y="0"/>
            <a:ext cx="917245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tolia_3236846_X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500042"/>
            <a:ext cx="8741275" cy="57864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exico-guadalajara-chur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85728"/>
            <a:ext cx="8215370" cy="6170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09-03-22-BigBend-0212-edited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0042"/>
            <a:ext cx="8813993" cy="5857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ihuahua puppy shutterstock_641968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285728"/>
            <a:ext cx="7215238" cy="630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44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ihuahu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1357298"/>
            <a:ext cx="4991082" cy="5286412"/>
          </a:xfrm>
          <a:prstGeom prst="rect">
            <a:avLst/>
          </a:prstGeom>
        </p:spPr>
      </p:pic>
      <p:pic>
        <p:nvPicPr>
          <p:cNvPr id="4" name="Picture 3" descr="a021196c1c94815fd0cb8ab7b5dfe0e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48" y="214290"/>
            <a:ext cx="4606504" cy="4290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44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ombrer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02481" cy="328614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57488" y="4857760"/>
            <a:ext cx="357264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6600" dirty="0" smtClean="0"/>
              <a:t>Sombrero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3844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-l1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036" y="0"/>
            <a:ext cx="887192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_Cultural-Night_Mexican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44" y="1000108"/>
            <a:ext cx="3781407" cy="5055249"/>
          </a:xfrm>
          <a:prstGeom prst="rect">
            <a:avLst/>
          </a:prstGeom>
        </p:spPr>
      </p:pic>
      <p:pic>
        <p:nvPicPr>
          <p:cNvPr id="3" name="Picture 2" descr="Mexican_Mariachi_Trio_INTMX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285728"/>
            <a:ext cx="4592137" cy="6119022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14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85728"/>
            <a:ext cx="4357718" cy="5614238"/>
          </a:xfrm>
          <a:prstGeom prst="rect">
            <a:avLst/>
          </a:prstGeom>
        </p:spPr>
      </p:pic>
      <p:pic>
        <p:nvPicPr>
          <p:cNvPr id="5" name="Picture 4" descr="mexican-outfits-300x4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1000108"/>
            <a:ext cx="4000528" cy="53340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72000" cy="3611880"/>
          </a:xfrm>
          <a:prstGeom prst="rect">
            <a:avLst/>
          </a:prstGeom>
        </p:spPr>
      </p:pic>
      <p:pic>
        <p:nvPicPr>
          <p:cNvPr id="3" name="Picture 2" descr="DSC0010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43372" y="2206875"/>
            <a:ext cx="5000628" cy="4651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5720" y="104685"/>
            <a:ext cx="8501122" cy="120032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AU" dirty="0" smtClean="0">
                <a:solidFill>
                  <a:srgbClr val="FF0000"/>
                </a:solidFill>
                <a:hlinkClick r:id="rId2"/>
              </a:rPr>
              <a:t>https://www.google.com.au/maps/place/Mexico/@23.6260333,-102.5377501,2681675m/data=!3m1!1e3!4m2!3m1!1s0x84043a3b88685353:0xed64b4be6b099811</a:t>
            </a:r>
            <a:endParaRPr lang="en-AU" dirty="0" smtClean="0">
              <a:solidFill>
                <a:srgbClr val="FF0000"/>
              </a:solidFill>
            </a:endParaRPr>
          </a:p>
          <a:p>
            <a:endParaRPr lang="en-AU" dirty="0" smtClean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9851"/>
            <a:ext cx="9144000" cy="583829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428736"/>
            <a:ext cx="7889404" cy="3595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428604"/>
            <a:ext cx="6181725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3286124"/>
            <a:ext cx="48863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3844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exican-Meatloaf-Tacos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59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co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00042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44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75" y="1143000"/>
            <a:ext cx="65722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66071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rmadilloW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290"/>
            <a:ext cx="4279392" cy="4325112"/>
          </a:xfrm>
          <a:prstGeom prst="rect">
            <a:avLst/>
          </a:prstGeom>
        </p:spPr>
      </p:pic>
      <p:pic>
        <p:nvPicPr>
          <p:cNvPr id="4" name="Picture 3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14744" y="3571876"/>
            <a:ext cx="5214974" cy="305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44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aguarbrasilia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44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AA 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AAA Theme1</Template>
  <TotalTime>1700</TotalTime>
  <Words>18</Words>
  <Application>Microsoft Office PowerPoint</Application>
  <PresentationFormat>On-screen Show (4:3)</PresentationFormat>
  <Paragraphs>5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AAA Theme1</vt:lpstr>
      <vt:lpstr>Exploring the World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Margarets Primary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Exploring the World</dc:title>
  <dc:creator>MargD</dc:creator>
  <cp:lastModifiedBy>Marg</cp:lastModifiedBy>
  <cp:revision>52</cp:revision>
  <dcterms:created xsi:type="dcterms:W3CDTF">2015-02-10T07:00:49Z</dcterms:created>
  <dcterms:modified xsi:type="dcterms:W3CDTF">2018-08-07T12:38:31Z</dcterms:modified>
</cp:coreProperties>
</file>