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8"/>
  </p:notesMasterIdLst>
  <p:sldIdLst>
    <p:sldId id="256" r:id="rId2"/>
    <p:sldId id="258" r:id="rId3"/>
    <p:sldId id="259" r:id="rId4"/>
    <p:sldId id="386" r:id="rId5"/>
    <p:sldId id="387" r:id="rId6"/>
    <p:sldId id="433" r:id="rId7"/>
    <p:sldId id="388" r:id="rId8"/>
    <p:sldId id="389" r:id="rId9"/>
    <p:sldId id="412" r:id="rId10"/>
    <p:sldId id="413" r:id="rId11"/>
    <p:sldId id="390" r:id="rId12"/>
    <p:sldId id="411" r:id="rId13"/>
    <p:sldId id="414" r:id="rId14"/>
    <p:sldId id="410" r:id="rId15"/>
    <p:sldId id="415" r:id="rId16"/>
    <p:sldId id="424" r:id="rId17"/>
    <p:sldId id="416" r:id="rId18"/>
    <p:sldId id="418" r:id="rId19"/>
    <p:sldId id="419" r:id="rId20"/>
    <p:sldId id="421" r:id="rId21"/>
    <p:sldId id="422" r:id="rId22"/>
    <p:sldId id="425" r:id="rId23"/>
    <p:sldId id="417" r:id="rId24"/>
    <p:sldId id="423" r:id="rId25"/>
    <p:sldId id="426" r:id="rId26"/>
    <p:sldId id="420" r:id="rId27"/>
    <p:sldId id="429" r:id="rId28"/>
    <p:sldId id="427" r:id="rId29"/>
    <p:sldId id="428" r:id="rId30"/>
    <p:sldId id="430" r:id="rId31"/>
    <p:sldId id="431" r:id="rId32"/>
    <p:sldId id="409" r:id="rId33"/>
    <p:sldId id="361" r:id="rId34"/>
    <p:sldId id="432" r:id="rId35"/>
    <p:sldId id="434" r:id="rId36"/>
    <p:sldId id="3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90" autoAdjust="0"/>
    <p:restoredTop sz="94982" autoAdjust="0"/>
  </p:normalViewPr>
  <p:slideViewPr>
    <p:cSldViewPr>
      <p:cViewPr varScale="1">
        <p:scale>
          <a:sx n="81" d="100"/>
          <a:sy n="81" d="100"/>
        </p:scale>
        <p:origin x="-18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21C49-2273-449E-97C2-4018D5B4B2E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52BE9-45C2-490F-A95A-8335EDB527D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267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52BE9-45C2-490F-A95A-8335EDB527DD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.au/maps/@-27.3235945,140.8165486,4970705m/data=!3m1!1e3?hl=en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meforkids.com/destination/kenya/day-in-life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meforkids.com/destination/kenya/native-lingo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2985"/>
            <a:ext cx="9144000" cy="2457466"/>
          </a:xfrm>
        </p:spPr>
        <p:txBody>
          <a:bodyPr>
            <a:noAutofit/>
          </a:bodyPr>
          <a:lstStyle/>
          <a:p>
            <a:r>
              <a:rPr lang="en-AU" sz="6600" dirty="0" smtClean="0">
                <a:latin typeface="Segoe Print" pitchFamily="2" charset="0"/>
              </a:rPr>
              <a:t>Exploring the World</a:t>
            </a:r>
            <a:endParaRPr lang="en-AU" sz="6600" dirty="0">
              <a:latin typeface="Segoe Prin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AU" sz="4800" dirty="0">
                <a:solidFill>
                  <a:schemeClr val="tx2"/>
                </a:solidFill>
                <a:latin typeface="Segoe Print" pitchFamily="2" charset="0"/>
                <a:ea typeface="+mj-ea"/>
                <a:cs typeface="+mj-cs"/>
              </a:rPr>
              <a:t>Today we visit...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52288504_Masai Warrior dancing 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714356"/>
            <a:ext cx="8310564" cy="555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06CreateK073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6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ai-mara-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David-Lazar-Masai-Boy-Portr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0"/>
            <a:ext cx="4369066" cy="6549598"/>
          </a:xfrm>
          <a:prstGeom prst="rect">
            <a:avLst/>
          </a:prstGeom>
        </p:spPr>
      </p:pic>
      <p:pic>
        <p:nvPicPr>
          <p:cNvPr id="3" name="Picture 2" descr="09-David-Lazar-Masai-Lady-Portrait-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714356"/>
            <a:ext cx="2968097" cy="444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7224" y="214290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The capital and largest city is Nairobi. Mombasa is the second largest city.</a:t>
            </a:r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4071942"/>
            <a:ext cx="6072198" cy="2569684"/>
          </a:xfrm>
          <a:prstGeom prst="rect">
            <a:avLst/>
          </a:prstGeom>
        </p:spPr>
      </p:pic>
      <p:pic>
        <p:nvPicPr>
          <p:cNvPr id="5" name="Picture 4" descr="nairobi_4m2013_cf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918"/>
            <a:ext cx="76200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Kenya features many national parks and wildlife reserves, with safaris being a popular activity for visitors.</a:t>
            </a:r>
          </a:p>
        </p:txBody>
      </p:sp>
      <p:pic>
        <p:nvPicPr>
          <p:cNvPr id="13" name="Picture 12" descr="13-Kenya-Wildlife-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32"/>
            <a:ext cx="9231951" cy="600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ffectionate Lions, Masai Mara National Reserve, Keny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2918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phants-posin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0042"/>
            <a:ext cx="9144000" cy="613888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py (2) of leopard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372328" cy="627924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icle-2261007-16DC0DE5000005DC-955_634x5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826610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37" y="44624"/>
            <a:ext cx="9100526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ls-in-kenya-32-hd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8506823" cy="58697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l-galle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8553079" cy="492820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13042-burchells-zebras-masai-mara-kenya-norma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Kenya is named after Mt Kenya, the tallest mountain in the country (5,199 metres).</a:t>
            </a:r>
          </a:p>
        </p:txBody>
      </p:sp>
      <p:pic>
        <p:nvPicPr>
          <p:cNvPr id="4" name="Picture 3" descr="Amboseli_Elephants_Kilimanja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00042"/>
            <a:ext cx="8639928" cy="578647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phants-in-kenya-mt-kilimanjaro-in-tanzania-bsp-3897317-400xq1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928802"/>
            <a:ext cx="8643690" cy="412736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raff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9093389" cy="607223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tacular-Ken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ai_mara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6108" y="428604"/>
            <a:ext cx="9230108" cy="61030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WildAnimals_angelasevin_14504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00097"/>
            <a:ext cx="8610537" cy="64579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104685"/>
            <a:ext cx="8501122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  <a:hlinkClick r:id="rId2"/>
              </a:rPr>
              <a:t>https://www.google.com.au/maps/@-27.3235945,140.8165486,4970705m/data=!3m1!1e3?hl=en</a:t>
            </a:r>
            <a:endParaRPr lang="en-AU" dirty="0" smtClean="0">
              <a:solidFill>
                <a:srgbClr val="FF0000"/>
              </a:solidFill>
            </a:endParaRPr>
          </a:p>
          <a:p>
            <a:endParaRPr lang="en-AU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851"/>
            <a:ext cx="9144000" cy="58382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694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609361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03461"/>
            <a:ext cx="7936132" cy="655453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en-AU" dirty="0" smtClean="0">
                <a:solidFill>
                  <a:srgbClr val="FFFF00"/>
                </a:solidFill>
                <a:hlinkClick r:id="rId2"/>
              </a:rPr>
              <a:t>http://www.timeforkids.com/destination/kenya/day-in-life</a:t>
            </a:r>
            <a:endParaRPr lang="en-AU" dirty="0" smtClean="0">
              <a:solidFill>
                <a:srgbClr val="FFFF00"/>
              </a:solidFill>
            </a:endParaRPr>
          </a:p>
          <a:p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0"/>
            <a:ext cx="9143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 smtClean="0">
                <a:latin typeface="Segoe Print" pitchFamily="2" charset="0"/>
              </a:rPr>
              <a:t>Let’s see what it’s like for a boy growing up in Kenya</a:t>
            </a:r>
          </a:p>
        </p:txBody>
      </p:sp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9143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 smtClean="0">
                <a:latin typeface="Segoe Print" pitchFamily="2" charset="0"/>
              </a:rPr>
              <a:t>Kenyans speak English and Swahili. We can listen to some words in Swahili.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5984" y="3500438"/>
            <a:ext cx="45720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en-AU" dirty="0" smtClean="0">
                <a:hlinkClick r:id="rId2"/>
              </a:rPr>
              <a:t>http://www.timeforkids.com/destination/kenya/native-lingo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0" y="507207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The two official languages in Kenya are English and Swahili, although there are dozens of other languages spoken in various parts of the country.</a:t>
            </a:r>
          </a:p>
        </p:txBody>
      </p:sp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1947863"/>
            <a:ext cx="77914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smtClean="0">
                <a:latin typeface="Segoe Print" pitchFamily="2" charset="0"/>
              </a:rPr>
              <a:t>Here are the stickers for your suitcase and passport.</a:t>
            </a:r>
            <a:endParaRPr lang="en-A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smtClean="0">
                <a:latin typeface="Segoe Print" pitchFamily="2" charset="0"/>
              </a:rPr>
              <a:t>Today we’ll make a mural of some of the animals you can find in Kenya.  Can you think of more?</a:t>
            </a:r>
            <a:endParaRPr lang="en-AU" dirty="0"/>
          </a:p>
        </p:txBody>
      </p:sp>
      <p:pic>
        <p:nvPicPr>
          <p:cNvPr id="4" name="Picture 3" descr="african-animals-coloring-pages-2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4572008"/>
            <a:ext cx="2523164" cy="1657418"/>
          </a:xfrm>
          <a:prstGeom prst="rect">
            <a:avLst/>
          </a:prstGeom>
        </p:spPr>
      </p:pic>
      <p:pic>
        <p:nvPicPr>
          <p:cNvPr id="5" name="Picture 4" descr="africa-safari-wildlife-coloring-page-giraffe-4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96" y="1214422"/>
            <a:ext cx="1290574" cy="2910656"/>
          </a:xfrm>
          <a:prstGeom prst="rect">
            <a:avLst/>
          </a:prstGeom>
        </p:spPr>
      </p:pic>
      <p:pic>
        <p:nvPicPr>
          <p:cNvPr id="6" name="Picture 5" descr="cheetah-coloring-pages_20117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4500570"/>
            <a:ext cx="3200430" cy="1970932"/>
          </a:xfrm>
          <a:prstGeom prst="rect">
            <a:avLst/>
          </a:prstGeom>
        </p:spPr>
      </p:pic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1571612"/>
            <a:ext cx="3564300" cy="2500330"/>
          </a:xfrm>
          <a:prstGeom prst="rect">
            <a:avLst/>
          </a:prstGeom>
        </p:spPr>
      </p:pic>
      <p:pic>
        <p:nvPicPr>
          <p:cNvPr id="8" name="Picture 7" descr="wild-african-animal-coloring-pages-hippo-580x709.gi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2214554"/>
            <a:ext cx="1423955" cy="174066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785794"/>
            <a:ext cx="5479807" cy="532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enya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714356"/>
            <a:ext cx="5214963" cy="559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The population of Kenya is estimated to be around 43 million.</a:t>
            </a:r>
          </a:p>
        </p:txBody>
      </p:sp>
      <p:pic>
        <p:nvPicPr>
          <p:cNvPr id="4" name="Picture 3" descr="Kenyan children from sl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9000" y="357166"/>
            <a:ext cx="4445000" cy="2971800"/>
          </a:xfrm>
          <a:prstGeom prst="rect">
            <a:avLst/>
          </a:prstGeom>
        </p:spPr>
      </p:pic>
      <p:pic>
        <p:nvPicPr>
          <p:cNvPr id="3" name="Picture 2" descr="6a00d8341bfd0c53ef0177437222a4970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14554"/>
            <a:ext cx="5214942" cy="3478326"/>
          </a:xfrm>
          <a:prstGeom prst="rect">
            <a:avLst/>
          </a:prstGeom>
        </p:spPr>
      </p:pic>
      <p:pic>
        <p:nvPicPr>
          <p:cNvPr id="5" name="Picture 4" descr="kenya-school-kids-GAP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4076700"/>
            <a:ext cx="4953000" cy="2781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85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 smtClean="0"/>
              <a:t>Kenya is a developing country and half of the population live in poverty.</a:t>
            </a:r>
          </a:p>
          <a:p>
            <a:r>
              <a:rPr lang="en-AU" dirty="0" smtClean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smtClean="0"/>
              <a:t> Kenya shares Lake Victoria, the world's second largest fresh water lake, with Tanzania and Uganda.</a:t>
            </a:r>
          </a:p>
          <a:p>
            <a:endParaRPr lang="en-AU" sz="2000" dirty="0"/>
          </a:p>
        </p:txBody>
      </p:sp>
      <p:pic>
        <p:nvPicPr>
          <p:cNvPr id="4" name="Picture 3" descr="6a00e5517ca26788340115706953cc970b.jpg"/>
          <p:cNvPicPr>
            <a:picLocks noChangeAspect="1"/>
          </p:cNvPicPr>
          <p:nvPr/>
        </p:nvPicPr>
        <p:blipFill>
          <a:blip r:embed="rId2" cstate="screen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00496" y="500042"/>
            <a:ext cx="4762500" cy="3000396"/>
          </a:xfrm>
          <a:prstGeom prst="rect">
            <a:avLst/>
          </a:prstGeom>
        </p:spPr>
      </p:pic>
      <p:pic>
        <p:nvPicPr>
          <p:cNvPr id="3" name="Picture 2" descr="129927-004-9568E4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957484"/>
            <a:ext cx="5572164" cy="390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" y="0"/>
            <a:ext cx="91439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 smtClean="0">
                <a:latin typeface="Segoe Print" pitchFamily="2" charset="0"/>
              </a:rPr>
              <a:t>One of the original peoples to live in Kenya are the </a:t>
            </a:r>
            <a:r>
              <a:rPr lang="en-AU" sz="5400" dirty="0" err="1" smtClean="0">
                <a:latin typeface="Segoe Print" pitchFamily="2" charset="0"/>
              </a:rPr>
              <a:t>Masai</a:t>
            </a:r>
            <a:r>
              <a:rPr lang="en-AU" sz="5400" dirty="0" smtClean="0">
                <a:latin typeface="Segoe Print" pitchFamily="2" charset="0"/>
              </a:rPr>
              <a:t> tribe.  They were great warriors and hunters.</a:t>
            </a:r>
          </a:p>
        </p:txBody>
      </p:sp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100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728"/>
            <a:ext cx="9144000" cy="610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A 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AAA Theme1</Template>
  <TotalTime>2087</TotalTime>
  <Words>221</Words>
  <Application>Microsoft Office PowerPoint</Application>
  <PresentationFormat>On-screen Show (4:3)</PresentationFormat>
  <Paragraphs>19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AAA Theme1</vt:lpstr>
      <vt:lpstr>Exploring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Margarets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World</dc:title>
  <dc:creator>MargD</dc:creator>
  <cp:lastModifiedBy>Marg</cp:lastModifiedBy>
  <cp:revision>73</cp:revision>
  <dcterms:created xsi:type="dcterms:W3CDTF">2015-02-10T07:00:49Z</dcterms:created>
  <dcterms:modified xsi:type="dcterms:W3CDTF">2018-08-07T12:35:26Z</dcterms:modified>
</cp:coreProperties>
</file>