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75" r:id="rId8"/>
    <p:sldId id="274" r:id="rId9"/>
    <p:sldId id="264" r:id="rId10"/>
    <p:sldId id="276" r:id="rId11"/>
    <p:sldId id="277" r:id="rId12"/>
    <p:sldId id="273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>
      <p:cViewPr varScale="1">
        <p:scale>
          <a:sx n="80" d="100"/>
          <a:sy n="80" d="100"/>
        </p:scale>
        <p:origin x="-188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o_rules_and_custom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885828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-me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8358246" cy="6278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ami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" y="642918"/>
            <a:ext cx="898736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Image_62e9fe5c-0fa6-4424-a653-4013054c37f4_b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1" y="214290"/>
            <a:ext cx="8588919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"/>
            <a:ext cx="90487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" y="548680"/>
            <a:ext cx="9144000" cy="5838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pan_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222"/>
            <a:ext cx="6150571" cy="6564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pan-fl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81" r="2274" b="2381"/>
          <a:stretch>
            <a:fillRect/>
          </a:stretch>
        </p:blipFill>
        <p:spPr>
          <a:xfrm>
            <a:off x="285720" y="571480"/>
            <a:ext cx="850112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pan_quantitative_eas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5" y="500042"/>
            <a:ext cx="8798450" cy="585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rry-blossom-desktop-wallpaper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3267_f5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00042"/>
            <a:ext cx="7405722" cy="592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00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39" y="0"/>
            <a:ext cx="46073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138</TotalTime>
  <Words>7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9</cp:revision>
  <dcterms:created xsi:type="dcterms:W3CDTF">2015-02-10T07:00:49Z</dcterms:created>
  <dcterms:modified xsi:type="dcterms:W3CDTF">2018-08-07T12:34:31Z</dcterms:modified>
</cp:coreProperties>
</file>