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4" autoAdjust="0"/>
    <p:restoredTop sz="99780" autoAdjust="0"/>
  </p:normalViewPr>
  <p:slideViewPr>
    <p:cSldViewPr>
      <p:cViewPr varScale="1">
        <p:scale>
          <a:sx n="97" d="100"/>
          <a:sy n="97" d="100"/>
        </p:scale>
        <p:origin x="-122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53C2A-40BE-4706-9420-FEB855C2810F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F7B10-B245-4AA0-96AD-7C05BD90A44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862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60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551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999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396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228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839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144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26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795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89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880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5197A-4234-49CE-9DFB-B042B3102BEE}" type="datetimeFigureOut">
              <a:rPr lang="en-AU" smtClean="0"/>
              <a:t>9/08/2019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7472-6C30-4B4D-90D4-8CFD6F1D4D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833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736600"/>
            <a:ext cx="7213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42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3" y="638826"/>
            <a:ext cx="7471990" cy="55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1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54" y="707407"/>
            <a:ext cx="7356549" cy="544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0" y="681248"/>
            <a:ext cx="7341059" cy="549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1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6" y="687090"/>
            <a:ext cx="7677348" cy="548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61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815975"/>
            <a:ext cx="7169150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33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4" y="747415"/>
            <a:ext cx="7585251" cy="536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33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3" y="735728"/>
            <a:ext cx="7166013" cy="534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333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33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800100"/>
            <a:ext cx="70485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10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828675"/>
            <a:ext cx="709295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3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781050"/>
            <a:ext cx="71183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3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93750"/>
            <a:ext cx="7143750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3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2" y="739369"/>
            <a:ext cx="7246015" cy="54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803275"/>
            <a:ext cx="71120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7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742950"/>
            <a:ext cx="719455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" y="619000"/>
            <a:ext cx="7617023" cy="5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77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 of the  Mass</dc:title>
  <dc:creator>Margaret Dunn</dc:creator>
  <cp:lastModifiedBy>Marg</cp:lastModifiedBy>
  <cp:revision>22</cp:revision>
  <cp:lastPrinted>2017-06-13T01:04:42Z</cp:lastPrinted>
  <dcterms:created xsi:type="dcterms:W3CDTF">2017-05-28T00:38:28Z</dcterms:created>
  <dcterms:modified xsi:type="dcterms:W3CDTF">2019-08-09T08:11:39Z</dcterms:modified>
</cp:coreProperties>
</file>